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F503A-9688-114F-A1E9-A597E9251F06}" v="3" dt="2024-03-12T15:34:04.5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6327" autoAdjust="0"/>
  </p:normalViewPr>
  <p:slideViewPr>
    <p:cSldViewPr>
      <p:cViewPr varScale="1">
        <p:scale>
          <a:sx n="26" d="100"/>
          <a:sy n="26" d="100"/>
        </p:scale>
        <p:origin x="920" y="344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tman, Hanna" userId="e3cb6553-49b1-4158-bce4-736a6763d715" providerId="ADAL" clId="{EEF01724-918F-448E-85E8-C18C50017F02}"/>
    <pc:docChg chg="modSld modMainMaster">
      <pc:chgData name="Pittman, Hanna" userId="e3cb6553-49b1-4158-bce4-736a6763d715" providerId="ADAL" clId="{EEF01724-918F-448E-85E8-C18C50017F02}" dt="2024-01-16T15:31:05.180" v="4" actId="207"/>
      <pc:docMkLst>
        <pc:docMk/>
      </pc:docMkLst>
      <pc:sldChg chg="modSp mod">
        <pc:chgData name="Pittman, Hanna" userId="e3cb6553-49b1-4158-bce4-736a6763d715" providerId="ADAL" clId="{EEF01724-918F-448E-85E8-C18C50017F02}" dt="2024-01-16T15:31:05.180" v="4" actId="207"/>
        <pc:sldMkLst>
          <pc:docMk/>
          <pc:sldMk cId="3656766228" sldId="260"/>
        </pc:sldMkLst>
        <pc:spChg chg="mod">
          <ac:chgData name="Pittman, Hanna" userId="e3cb6553-49b1-4158-bce4-736a6763d715" providerId="ADAL" clId="{EEF01724-918F-448E-85E8-C18C50017F02}" dt="2024-01-16T15:31:05.180" v="4" actId="207"/>
          <ac:spMkLst>
            <pc:docMk/>
            <pc:sldMk cId="3656766228" sldId="260"/>
            <ac:spMk id="47" creationId="{72D4027A-6902-A941-A16B-ED653C7C7775}"/>
          </ac:spMkLst>
        </pc:spChg>
      </pc:sldChg>
      <pc:sldMasterChg chg="modSldLayout">
        <pc:chgData name="Pittman, Hanna" userId="e3cb6553-49b1-4158-bce4-736a6763d715" providerId="ADAL" clId="{EEF01724-918F-448E-85E8-C18C50017F02}" dt="2024-01-16T15:14:20.955" v="1" actId="207"/>
        <pc:sldMasterMkLst>
          <pc:docMk/>
          <pc:sldMasterMk cId="1855651281" sldId="2147483739"/>
        </pc:sldMasterMkLst>
        <pc:sldLayoutChg chg="modSp">
          <pc:chgData name="Pittman, Hanna" userId="e3cb6553-49b1-4158-bce4-736a6763d715" providerId="ADAL" clId="{EEF01724-918F-448E-85E8-C18C50017F02}" dt="2024-01-16T15:14:20.955" v="1" actId="207"/>
          <pc:sldLayoutMkLst>
            <pc:docMk/>
            <pc:sldMasterMk cId="1855651281" sldId="2147483739"/>
            <pc:sldLayoutMk cId="3875678254" sldId="2147483746"/>
          </pc:sldLayoutMkLst>
          <pc:spChg chg="mod">
            <ac:chgData name="Pittman, Hanna" userId="e3cb6553-49b1-4158-bce4-736a6763d715" providerId="ADAL" clId="{EEF01724-918F-448E-85E8-C18C50017F02}" dt="2024-01-16T15:13:58.505" v="0" actId="16037"/>
            <ac:spMkLst>
              <pc:docMk/>
              <pc:sldMasterMk cId="1855651281" sldId="2147483739"/>
              <pc:sldLayoutMk cId="3875678254" sldId="2147483746"/>
              <ac:spMk id="6" creationId="{50E5F3AD-C797-4C52-8D74-B5CB18F8BE30}"/>
            </ac:spMkLst>
          </pc:spChg>
          <pc:spChg chg="mod">
            <ac:chgData name="Pittman, Hanna" userId="e3cb6553-49b1-4158-bce4-736a6763d715" providerId="ADAL" clId="{EEF01724-918F-448E-85E8-C18C50017F02}" dt="2024-01-16T15:14:20.955" v="1" actId="207"/>
            <ac:spMkLst>
              <pc:docMk/>
              <pc:sldMasterMk cId="1855651281" sldId="2147483739"/>
              <pc:sldLayoutMk cId="3875678254" sldId="2147483746"/>
              <ac:spMk id="14" creationId="{1D7828A8-55C1-4FAA-B331-18A9A1036B17}"/>
            </ac:spMkLst>
          </pc:spChg>
        </pc:sldLayoutChg>
      </pc:sldMasterChg>
    </pc:docChg>
  </pc:docChgLst>
  <pc:docChgLst>
    <pc:chgData name="Huffman, Troy" userId="fca290e1-000a-4a84-850a-19003b717734" providerId="ADAL" clId="{C75F503A-9688-114F-A1E9-A597E9251F06}"/>
    <pc:docChg chg="undo custSel modSld modMainMaster">
      <pc:chgData name="Huffman, Troy" userId="fca290e1-000a-4a84-850a-19003b717734" providerId="ADAL" clId="{C75F503A-9688-114F-A1E9-A597E9251F06}" dt="2024-03-12T15:47:25.979" v="31" actId="20577"/>
      <pc:docMkLst>
        <pc:docMk/>
      </pc:docMkLst>
      <pc:sldChg chg="addSp delSp modSp mod">
        <pc:chgData name="Huffman, Troy" userId="fca290e1-000a-4a84-850a-19003b717734" providerId="ADAL" clId="{C75F503A-9688-114F-A1E9-A597E9251F06}" dt="2024-03-12T15:47:25.979" v="31" actId="20577"/>
        <pc:sldMkLst>
          <pc:docMk/>
          <pc:sldMk cId="3656766228" sldId="260"/>
        </pc:sldMkLst>
        <pc:spChg chg="add del mod">
          <ac:chgData name="Huffman, Troy" userId="fca290e1-000a-4a84-850a-19003b717734" providerId="ADAL" clId="{C75F503A-9688-114F-A1E9-A597E9251F06}" dt="2024-03-12T15:32:59.765" v="2"/>
          <ac:spMkLst>
            <pc:docMk/>
            <pc:sldMk cId="3656766228" sldId="260"/>
            <ac:spMk id="2" creationId="{7B506672-674E-932F-1C60-996912058A0E}"/>
          </ac:spMkLst>
        </pc:spChg>
        <pc:spChg chg="mod">
          <ac:chgData name="Huffman, Troy" userId="fca290e1-000a-4a84-850a-19003b717734" providerId="ADAL" clId="{C75F503A-9688-114F-A1E9-A597E9251F06}" dt="2024-03-12T15:47:25.979" v="31" actId="20577"/>
          <ac:spMkLst>
            <pc:docMk/>
            <pc:sldMk cId="3656766228" sldId="260"/>
            <ac:spMk id="46" creationId="{D42C8E59-AC66-CABB-A3DD-5DA536A5EC2C}"/>
          </ac:spMkLst>
        </pc:spChg>
      </pc:sldChg>
      <pc:sldMasterChg chg="modSldLayout">
        <pc:chgData name="Huffman, Troy" userId="fca290e1-000a-4a84-850a-19003b717734" providerId="ADAL" clId="{C75F503A-9688-114F-A1E9-A597E9251F06}" dt="2024-03-12T15:34:20.104" v="7" actId="14100"/>
        <pc:sldMasterMkLst>
          <pc:docMk/>
          <pc:sldMasterMk cId="1855651281" sldId="2147483739"/>
        </pc:sldMasterMkLst>
        <pc:sldLayoutChg chg="modSp mod">
          <pc:chgData name="Huffman, Troy" userId="fca290e1-000a-4a84-850a-19003b717734" providerId="ADAL" clId="{C75F503A-9688-114F-A1E9-A597E9251F06}" dt="2024-03-12T15:34:20.104" v="7" actId="14100"/>
          <pc:sldLayoutMkLst>
            <pc:docMk/>
            <pc:sldMasterMk cId="1855651281" sldId="2147483739"/>
            <pc:sldLayoutMk cId="3875678254" sldId="2147483746"/>
          </pc:sldLayoutMkLst>
          <pc:picChg chg="mod">
            <ac:chgData name="Huffman, Troy" userId="fca290e1-000a-4a84-850a-19003b717734" providerId="ADAL" clId="{C75F503A-9688-114F-A1E9-A597E9251F06}" dt="2024-03-12T15:34:20.104" v="7" actId="14100"/>
            <ac:picMkLst>
              <pc:docMk/>
              <pc:sldMasterMk cId="1855651281" sldId="2147483739"/>
              <pc:sldLayoutMk cId="3875678254" sldId="2147483746"/>
              <ac:picMk id="51" creationId="{B77F452F-D071-E4EF-F7B2-BA5C9A1F2D11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153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70304" y="5410200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websiteURL.osu.edu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B77F452F-D071-E4EF-F7B2-BA5C9A1F2D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44530" y="1295400"/>
            <a:ext cx="528520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accent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195048-8EB7-9525-9EE7-6076014DE4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A74BE-7121-168D-AA01-A931CFA4F5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 dirty="0">
              <a:latin typeface="Buckeye Sans 2" pitchFamily="2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r>
              <a:rPr lang="en-US" dirty="0" err="1">
                <a:latin typeface="Buckeye Sans 2" pitchFamily="2" charset="77"/>
              </a:rPr>
              <a:t>nursing.osu.edu</a:t>
            </a:r>
            <a:endParaRPr lang="en-US" dirty="0"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87bf14-6e84-4e29-ad47-3c862a29810a">
      <Terms xmlns="http://schemas.microsoft.com/office/infopath/2007/PartnerControls"/>
    </lcf76f155ced4ddcb4097134ff3c332f>
    <TaxCatchAll xmlns="6f3489df-e768-45bf-8f12-790cbd8562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7BEFF2D071074E927AB42F0F0BB150" ma:contentTypeVersion="15" ma:contentTypeDescription="Create a new document." ma:contentTypeScope="" ma:versionID="c1517c88a7d6a11f4b5ccd924e6c12ed">
  <xsd:schema xmlns:xsd="http://www.w3.org/2001/XMLSchema" xmlns:xs="http://www.w3.org/2001/XMLSchema" xmlns:p="http://schemas.microsoft.com/office/2006/metadata/properties" xmlns:ns2="ab87bf14-6e84-4e29-ad47-3c862a29810a" xmlns:ns3="6f3489df-e768-45bf-8f12-790cbd856253" targetNamespace="http://schemas.microsoft.com/office/2006/metadata/properties" ma:root="true" ma:fieldsID="d63d732905db297a8587538380f3fc81" ns2:_="" ns3:_="">
    <xsd:import namespace="ab87bf14-6e84-4e29-ad47-3c862a29810a"/>
    <xsd:import namespace="6f3489df-e768-45bf-8f12-790cbd8562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7bf14-6e84-4e29-ad47-3c862a2981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489df-e768-45bf-8f12-790cbd85625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5442207-adb5-4c55-ad0c-65e2454fe826}" ma:internalName="TaxCatchAll" ma:showField="CatchAllData" ma:web="6f3489df-e768-45bf-8f12-790cbd8562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5D73B-4099-493E-8AAF-C00DF0A64DAB}">
  <ds:schemaRefs>
    <ds:schemaRef ds:uri="6f3489df-e768-45bf-8f12-790cbd856253"/>
    <ds:schemaRef ds:uri="http://purl.org/dc/terms/"/>
    <ds:schemaRef ds:uri="http://www.w3.org/XML/1998/namespace"/>
    <ds:schemaRef ds:uri="http://purl.org/dc/dcmitype/"/>
    <ds:schemaRef ds:uri="ab87bf14-6e84-4e29-ad47-3c862a29810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1A1A202-503D-4054-8674-1B65CEE9C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87bf14-6e84-4e29-ad47-3c862a29810a"/>
    <ds:schemaRef ds:uri="6f3489df-e768-45bf-8f12-790cbd8562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10808</TotalTime>
  <Words>31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Huffman, Troy</cp:lastModifiedBy>
  <cp:revision>163</cp:revision>
  <dcterms:created xsi:type="dcterms:W3CDTF">2013-07-30T11:46:00Z</dcterms:created>
  <dcterms:modified xsi:type="dcterms:W3CDTF">2024-03-12T15:47:30Z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0x010100E77BEFF2D071074E927AB42F0F0BB150</vt:lpwstr>
  </property>
  <property fmtid="{D5CDD505-2E9C-101B-9397-08002B2CF9AE}" pid="5" name="MediaServiceImageTags">
    <vt:lpwstr/>
  </property>
</Properties>
</file>