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handoutMasterIdLst>
    <p:handoutMasterId r:id="rId6"/>
  </p:handoutMasterIdLst>
  <p:sldIdLst>
    <p:sldId id="261" r:id="rId5"/>
  </p:sldIdLst>
  <p:sldSz cx="32918400" cy="43891200"/>
  <p:notesSz cx="201041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645" userDrawn="1">
          <p15:clr>
            <a:srgbClr val="A4A3A4"/>
          </p15:clr>
        </p15:guide>
        <p15:guide id="2" pos="20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3"/>
    <a:srgbClr val="212325"/>
    <a:srgbClr val="646A6E"/>
    <a:srgbClr val="BA0C2F"/>
    <a:srgbClr val="BB003E"/>
    <a:srgbClr val="BD003A"/>
    <a:srgbClr val="4C566C"/>
    <a:srgbClr val="414042"/>
    <a:srgbClr val="B800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9315C-E681-B24C-A8B8-71303013DE76}" v="2" dt="2024-03-12T15:39:12.654"/>
    <p1510:client id="{C75F503A-9688-114F-A1E9-A597E9251F06}" v="3" dt="2024-03-12T15:34:04.57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9492" autoAdjust="0"/>
  </p:normalViewPr>
  <p:slideViewPr>
    <p:cSldViewPr>
      <p:cViewPr varScale="1">
        <p:scale>
          <a:sx n="20" d="100"/>
          <a:sy n="20" d="100"/>
        </p:scale>
        <p:origin x="280" y="776"/>
      </p:cViewPr>
      <p:guideLst>
        <p:guide orient="horz" pos="27645"/>
        <p:guide pos="207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ttman, Hanna" userId="e3cb6553-49b1-4158-bce4-736a6763d715" providerId="ADAL" clId="{EEF01724-918F-448E-85E8-C18C50017F02}"/>
    <pc:docChg chg="modSld modMainMaster">
      <pc:chgData name="Pittman, Hanna" userId="e3cb6553-49b1-4158-bce4-736a6763d715" providerId="ADAL" clId="{EEF01724-918F-448E-85E8-C18C50017F02}" dt="2024-01-16T15:31:05.180" v="4" actId="207"/>
      <pc:docMkLst>
        <pc:docMk/>
      </pc:docMkLst>
      <pc:sldChg chg="modSp mod">
        <pc:chgData name="Pittman, Hanna" userId="e3cb6553-49b1-4158-bce4-736a6763d715" providerId="ADAL" clId="{EEF01724-918F-448E-85E8-C18C50017F02}" dt="2024-01-16T15:31:05.180" v="4" actId="207"/>
        <pc:sldMkLst>
          <pc:docMk/>
          <pc:sldMk cId="3656766228" sldId="260"/>
        </pc:sldMkLst>
        <pc:spChg chg="mod">
          <ac:chgData name="Pittman, Hanna" userId="e3cb6553-49b1-4158-bce4-736a6763d715" providerId="ADAL" clId="{EEF01724-918F-448E-85E8-C18C50017F02}" dt="2024-01-16T15:31:05.180" v="4" actId="207"/>
          <ac:spMkLst>
            <pc:docMk/>
            <pc:sldMk cId="3656766228" sldId="260"/>
            <ac:spMk id="47" creationId="{72D4027A-6902-A941-A16B-ED653C7C7775}"/>
          </ac:spMkLst>
        </pc:spChg>
      </pc:sldChg>
      <pc:sldMasterChg chg="modSldLayout">
        <pc:chgData name="Pittman, Hanna" userId="e3cb6553-49b1-4158-bce4-736a6763d715" providerId="ADAL" clId="{EEF01724-918F-448E-85E8-C18C50017F02}" dt="2024-01-16T15:14:20.955" v="1" actId="207"/>
        <pc:sldMasterMkLst>
          <pc:docMk/>
          <pc:sldMasterMk cId="1855651281" sldId="2147483739"/>
        </pc:sldMasterMkLst>
        <pc:sldLayoutChg chg="modSp">
          <pc:chgData name="Pittman, Hanna" userId="e3cb6553-49b1-4158-bce4-736a6763d715" providerId="ADAL" clId="{EEF01724-918F-448E-85E8-C18C50017F02}" dt="2024-01-16T15:14:20.955" v="1" actId="207"/>
          <pc:sldLayoutMkLst>
            <pc:docMk/>
            <pc:sldMasterMk cId="1855651281" sldId="2147483739"/>
            <pc:sldLayoutMk cId="3875678254" sldId="2147483746"/>
          </pc:sldLayoutMkLst>
          <pc:spChg chg="mod">
            <ac:chgData name="Pittman, Hanna" userId="e3cb6553-49b1-4158-bce4-736a6763d715" providerId="ADAL" clId="{EEF01724-918F-448E-85E8-C18C50017F02}" dt="2024-01-16T15:13:58.505" v="0" actId="16037"/>
            <ac:spMkLst>
              <pc:docMk/>
              <pc:sldMasterMk cId="1855651281" sldId="2147483739"/>
              <pc:sldLayoutMk cId="3875678254" sldId="2147483746"/>
              <ac:spMk id="6" creationId="{50E5F3AD-C797-4C52-8D74-B5CB18F8BE30}"/>
            </ac:spMkLst>
          </pc:spChg>
          <pc:spChg chg="mod">
            <ac:chgData name="Pittman, Hanna" userId="e3cb6553-49b1-4158-bce4-736a6763d715" providerId="ADAL" clId="{EEF01724-918F-448E-85E8-C18C50017F02}" dt="2024-01-16T15:14:20.955" v="1" actId="207"/>
            <ac:spMkLst>
              <pc:docMk/>
              <pc:sldMasterMk cId="1855651281" sldId="2147483739"/>
              <pc:sldLayoutMk cId="3875678254" sldId="2147483746"/>
              <ac:spMk id="14" creationId="{1D7828A8-55C1-4FAA-B331-18A9A1036B17}"/>
            </ac:spMkLst>
          </pc:spChg>
        </pc:sldLayoutChg>
      </pc:sldMasterChg>
    </pc:docChg>
  </pc:docChgLst>
  <pc:docChgLst>
    <pc:chgData name="Huffman, Troy" userId="fca290e1-000a-4a84-850a-19003b717734" providerId="ADAL" clId="{9E79315C-E681-B24C-A8B8-71303013DE76}"/>
    <pc:docChg chg="undo custSel addSld delSld modSld delMainMaster modMainMaster">
      <pc:chgData name="Huffman, Troy" userId="fca290e1-000a-4a84-850a-19003b717734" providerId="ADAL" clId="{9E79315C-E681-B24C-A8B8-71303013DE76}" dt="2024-03-12T15:47:42.076" v="60" actId="20577"/>
      <pc:docMkLst>
        <pc:docMk/>
      </pc:docMkLst>
      <pc:sldChg chg="modSp del mod">
        <pc:chgData name="Huffman, Troy" userId="fca290e1-000a-4a84-850a-19003b717734" providerId="ADAL" clId="{9E79315C-E681-B24C-A8B8-71303013DE76}" dt="2024-03-12T15:40:25.864" v="12" actId="2696"/>
        <pc:sldMkLst>
          <pc:docMk/>
          <pc:sldMk cId="3656766228" sldId="260"/>
        </pc:sldMkLst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5" creationId="{B0195048-8EB7-9525-9EE7-6076014DE46F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6" creationId="{E41A74BE-7121-168D-AA01-A931CFA4F5D8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7" creationId="{12087DA0-123A-A1B4-8816-8376D02B1380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8" creationId="{A71D52D0-E67D-27F6-8EDA-A501966DA89E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9" creationId="{4CC7139F-F54C-1849-8A1F-E0A973FB0D51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0" creationId="{58052A6D-558F-2354-CE2B-BFEB17728E4E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1" creationId="{90F6F741-67C2-21B8-631B-F2814D62103A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2" creationId="{DC61B831-050A-391D-694F-52C9E01EF984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3" creationId="{83807536-84DA-3884-22BE-E62EB7A3A865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4" creationId="{847CF89F-7773-AA63-5D70-1A0B29F00CEE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5" creationId="{6F91E3EF-0995-D5BF-1771-5E7E6DD27CD0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6" creationId="{9783AEAA-026C-AA2F-100D-EC4DA67B84D6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7" creationId="{E9C8189B-45C1-659C-C773-00D2EFEA7D06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8" creationId="{035FFC52-8370-E16D-DB7D-6FC7563A5FEA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19" creationId="{489F4434-C30F-374D-321D-09227398D6F6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0" creationId="{CB057752-7BFA-BCF2-DB74-6B70B7873AA9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1" creationId="{14C2B520-74D0-81FC-FA10-3AFC30BE7649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2" creationId="{7FB575A8-09C4-78F4-25C1-D7BF9AE89158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3" creationId="{41B95E2B-BB3D-D923-C3DC-280F1B1E469A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4" creationId="{D4C6C324-298A-8D11-3DAE-E72518C03CC6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5" creationId="{E81ED778-D56C-AF33-F4F9-088AB9A5E794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6" creationId="{4D29AE7F-5270-ED1A-4630-2DD5FFCB3154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7" creationId="{D094D2E4-F8DB-C0FC-0B24-6A2F8DCD6901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8" creationId="{F262C0BF-2202-8C13-12FA-2450F177C845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29" creationId="{18F78803-4F9C-44F8-101E-C6838ACBAACA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0" creationId="{8F58368F-9467-334F-EE18-87F8D816EF83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1" creationId="{563E0DEF-868C-0219-EC22-FB92F48C9620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2" creationId="{4709B1ED-4EC3-14BE-3AEC-435F3913EDD6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3" creationId="{4D914812-0F98-FF93-BEA8-4025634B05FB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4" creationId="{BF303350-A27C-E2E6-81D0-8366613A0F6A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5" creationId="{001B0E8D-9BE5-2F8F-A22E-E67CDCF78483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6" creationId="{F97DD932-7EE8-3FC7-5F73-8CACD1027E9E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7" creationId="{51C5B255-CBF7-B172-0D68-C82F750821D1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8" creationId="{430DE023-09C3-5A0A-46B4-CCEDECFEBD99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39" creationId="{60C7F112-AFC6-945F-0CDE-30D815755AC7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40" creationId="{3FB35E0C-C8C0-AABF-4A25-8ACA8C68B486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41" creationId="{EB43B8A2-9FA9-F102-9843-F3228189C00B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42" creationId="{6B2DC36C-400C-D7BC-425C-4BD843C7ADEF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43" creationId="{9F192CDA-252D-B25C-A4B3-BEE8C399198B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44" creationId="{0BE56E5F-863C-E43C-9103-DC964042A263}"/>
          </ac:spMkLst>
        </pc:spChg>
        <pc:spChg chg="mod">
          <ac:chgData name="Huffman, Troy" userId="fca290e1-000a-4a84-850a-19003b717734" providerId="ADAL" clId="{9E79315C-E681-B24C-A8B8-71303013DE76}" dt="2024-03-12T15:38:58.146" v="1" actId="27636"/>
          <ac:spMkLst>
            <pc:docMk/>
            <pc:sldMk cId="3656766228" sldId="260"/>
            <ac:spMk id="45" creationId="{E15BDEF2-FD13-A806-F829-A742F8B0391A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46" creationId="{D42C8E59-AC66-CABB-A3DD-5DA536A5EC2C}"/>
          </ac:spMkLst>
        </pc:spChg>
        <pc:spChg chg="mod">
          <ac:chgData name="Huffman, Troy" userId="fca290e1-000a-4a84-850a-19003b717734" providerId="ADAL" clId="{9E79315C-E681-B24C-A8B8-71303013DE76}" dt="2024-03-12T15:40:12.393" v="10" actId="1076"/>
          <ac:spMkLst>
            <pc:docMk/>
            <pc:sldMk cId="3656766228" sldId="260"/>
            <ac:spMk id="47" creationId="{72D4027A-6902-A941-A16B-ED653C7C7775}"/>
          </ac:spMkLst>
        </pc:spChg>
        <pc:spChg chg="mod">
          <ac:chgData name="Huffman, Troy" userId="fca290e1-000a-4a84-850a-19003b717734" providerId="ADAL" clId="{9E79315C-E681-B24C-A8B8-71303013DE76}" dt="2024-03-12T15:38:57.987" v="0"/>
          <ac:spMkLst>
            <pc:docMk/>
            <pc:sldMk cId="3656766228" sldId="260"/>
            <ac:spMk id="49" creationId="{A0A00DFF-B33E-9036-8C6E-EADF0C4E21C5}"/>
          </ac:spMkLst>
        </pc:spChg>
      </pc:sldChg>
      <pc:sldChg chg="modSp new mod">
        <pc:chgData name="Huffman, Troy" userId="fca290e1-000a-4a84-850a-19003b717734" providerId="ADAL" clId="{9E79315C-E681-B24C-A8B8-71303013DE76}" dt="2024-03-12T15:47:42.076" v="60" actId="20577"/>
        <pc:sldMkLst>
          <pc:docMk/>
          <pc:sldMk cId="3225904149" sldId="261"/>
        </pc:sldMkLst>
        <pc:spChg chg="mod">
          <ac:chgData name="Huffman, Troy" userId="fca290e1-000a-4a84-850a-19003b717734" providerId="ADAL" clId="{9E79315C-E681-B24C-A8B8-71303013DE76}" dt="2024-03-12T15:42:06.548" v="26" actId="14100"/>
          <ac:spMkLst>
            <pc:docMk/>
            <pc:sldMk cId="3225904149" sldId="261"/>
            <ac:spMk id="2" creationId="{69896D84-8D33-D822-7F6A-CFE6D59BDB12}"/>
          </ac:spMkLst>
        </pc:spChg>
        <pc:spChg chg="mod">
          <ac:chgData name="Huffman, Troy" userId="fca290e1-000a-4a84-850a-19003b717734" providerId="ADAL" clId="{9E79315C-E681-B24C-A8B8-71303013DE76}" dt="2024-03-12T15:42:00.899" v="25" actId="14100"/>
          <ac:spMkLst>
            <pc:docMk/>
            <pc:sldMk cId="3225904149" sldId="261"/>
            <ac:spMk id="3" creationId="{7CAA3ADD-9CA0-0A4F-ED30-6EDD4EEBE741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4" creationId="{08EEB4A6-4FB7-E36A-9ABD-81A4FFAC559F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5" creationId="{934BA783-695C-BDC8-95C7-BC242AE846DD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6" creationId="{910CED2F-FBC8-719F-1325-42DFA1DD0E5D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7" creationId="{78556339-EBCF-87C3-7CDC-29A5F356A753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8" creationId="{14AFE79A-1B5B-C19B-DE83-56E83D63D6F1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9" creationId="{708A5B8E-2AAE-FCF4-E25B-FCD71D03449C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10" creationId="{6A846DDC-B3AD-74BD-5915-23ABF5A84846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11" creationId="{27CC986A-0402-5901-0837-E2962A49D584}"/>
          </ac:spMkLst>
        </pc:spChg>
        <pc:spChg chg="mod">
          <ac:chgData name="Huffman, Troy" userId="fca290e1-000a-4a84-850a-19003b717734" providerId="ADAL" clId="{9E79315C-E681-B24C-A8B8-71303013DE76}" dt="2024-03-12T15:44:51.576" v="28" actId="255"/>
          <ac:spMkLst>
            <pc:docMk/>
            <pc:sldMk cId="3225904149" sldId="261"/>
            <ac:spMk id="12" creationId="{B7A75651-C054-D303-48B0-6A569DDBE971}"/>
          </ac:spMkLst>
        </pc:spChg>
        <pc:spChg chg="mod">
          <ac:chgData name="Huffman, Troy" userId="fca290e1-000a-4a84-850a-19003b717734" providerId="ADAL" clId="{9E79315C-E681-B24C-A8B8-71303013DE76}" dt="2024-03-12T15:45:48.205" v="32" actId="255"/>
          <ac:spMkLst>
            <pc:docMk/>
            <pc:sldMk cId="3225904149" sldId="261"/>
            <ac:spMk id="14" creationId="{A285E70D-F8FA-B248-F1AE-67BC38731C28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15" creationId="{A9145B56-8D6C-0782-0A61-88DF32A6F2AD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16" creationId="{0BCAFB2E-D7FC-C8B1-F8C5-343B71A63142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17" creationId="{35BB2AF6-FEF8-9907-035D-BCDB68E8FDC1}"/>
          </ac:spMkLst>
        </pc:spChg>
        <pc:spChg chg="mod">
          <ac:chgData name="Huffman, Troy" userId="fca290e1-000a-4a84-850a-19003b717734" providerId="ADAL" clId="{9E79315C-E681-B24C-A8B8-71303013DE76}" dt="2024-03-12T15:44:51.576" v="28" actId="255"/>
          <ac:spMkLst>
            <pc:docMk/>
            <pc:sldMk cId="3225904149" sldId="261"/>
            <ac:spMk id="18" creationId="{1C53F5E2-9A4F-2D43-BF7E-91516E6F41C5}"/>
          </ac:spMkLst>
        </pc:spChg>
        <pc:spChg chg="mod">
          <ac:chgData name="Huffman, Troy" userId="fca290e1-000a-4a84-850a-19003b717734" providerId="ADAL" clId="{9E79315C-E681-B24C-A8B8-71303013DE76}" dt="2024-03-12T15:45:48.205" v="32" actId="255"/>
          <ac:spMkLst>
            <pc:docMk/>
            <pc:sldMk cId="3225904149" sldId="261"/>
            <ac:spMk id="20" creationId="{B7FF271E-EFEA-9A4E-2BD0-54D9781032C5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21" creationId="{5A853902-B7D9-6FEA-2C17-D77713F83241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22" creationId="{421767FA-85FE-D256-E3CA-2A90B316C07D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23" creationId="{C2B3FB22-D235-5F38-6193-C832B3CD0FE1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24" creationId="{7184D4AD-3710-1D0C-A93D-766C2180DCC1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25" creationId="{20C86387-7D52-18D9-39B5-0F45EDCAF8E7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26" creationId="{F00585B4-9FEB-EA11-B0C4-9ACC183D4511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27" creationId="{5F130813-7216-0685-6E76-7E0B1FAACF4D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28" creationId="{6878A0F4-858B-01A9-4602-FFA8F5F02FD1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29" creationId="{923687A9-2489-B50A-EE63-ED85A4024D24}"/>
          </ac:spMkLst>
        </pc:spChg>
        <pc:spChg chg="mod">
          <ac:chgData name="Huffman, Troy" userId="fca290e1-000a-4a84-850a-19003b717734" providerId="ADAL" clId="{9E79315C-E681-B24C-A8B8-71303013DE76}" dt="2024-03-12T15:44:51.576" v="28" actId="255"/>
          <ac:spMkLst>
            <pc:docMk/>
            <pc:sldMk cId="3225904149" sldId="261"/>
            <ac:spMk id="30" creationId="{BDBED2A2-5648-2E0E-810A-837C5786B971}"/>
          </ac:spMkLst>
        </pc:spChg>
        <pc:spChg chg="mod">
          <ac:chgData name="Huffman, Troy" userId="fca290e1-000a-4a84-850a-19003b717734" providerId="ADAL" clId="{9E79315C-E681-B24C-A8B8-71303013DE76}" dt="2024-03-12T15:46:05.039" v="35" actId="255"/>
          <ac:spMkLst>
            <pc:docMk/>
            <pc:sldMk cId="3225904149" sldId="261"/>
            <ac:spMk id="32" creationId="{F4F23D3B-BC11-F580-DA98-2F481314A87C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33" creationId="{71455E56-0E0F-38D8-9697-9ECC5C5E1804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34" creationId="{28A87EA1-B5F9-68E3-236C-C7F907256E01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35" creationId="{943F6E46-7AD9-37A2-B33D-EBE50E1F894B}"/>
          </ac:spMkLst>
        </pc:spChg>
        <pc:spChg chg="mod">
          <ac:chgData name="Huffman, Troy" userId="fca290e1-000a-4a84-850a-19003b717734" providerId="ADAL" clId="{9E79315C-E681-B24C-A8B8-71303013DE76}" dt="2024-03-12T15:44:51.576" v="28" actId="255"/>
          <ac:spMkLst>
            <pc:docMk/>
            <pc:sldMk cId="3225904149" sldId="261"/>
            <ac:spMk id="36" creationId="{76D1563A-3064-47EA-0F53-FEFD3B6CBAFB}"/>
          </ac:spMkLst>
        </pc:spChg>
        <pc:spChg chg="mod">
          <ac:chgData name="Huffman, Troy" userId="fca290e1-000a-4a84-850a-19003b717734" providerId="ADAL" clId="{9E79315C-E681-B24C-A8B8-71303013DE76}" dt="2024-03-12T15:45:48.205" v="32" actId="255"/>
          <ac:spMkLst>
            <pc:docMk/>
            <pc:sldMk cId="3225904149" sldId="261"/>
            <ac:spMk id="38" creationId="{3A2ABBD3-2E03-6421-D134-1DC2F9534CE9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39" creationId="{8B709A91-8F0B-E735-9269-1341640F5F78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40" creationId="{100D9EAA-3944-C6F1-8BB6-C958EB31401E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41" creationId="{E1843D41-40D8-771D-9174-4CE4A01EE62C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42" creationId="{A7C58415-A507-AB0E-37E6-BE49295C8B88}"/>
          </ac:spMkLst>
        </pc:spChg>
        <pc:spChg chg="mod">
          <ac:chgData name="Huffman, Troy" userId="fca290e1-000a-4a84-850a-19003b717734" providerId="ADAL" clId="{9E79315C-E681-B24C-A8B8-71303013DE76}" dt="2024-03-12T15:43:34.522" v="27" actId="255"/>
          <ac:spMkLst>
            <pc:docMk/>
            <pc:sldMk cId="3225904149" sldId="261"/>
            <ac:spMk id="43" creationId="{A97029E3-8446-58D7-AEBE-345B49533F1A}"/>
          </ac:spMkLst>
        </pc:spChg>
        <pc:spChg chg="mod">
          <ac:chgData name="Huffman, Troy" userId="fca290e1-000a-4a84-850a-19003b717734" providerId="ADAL" clId="{9E79315C-E681-B24C-A8B8-71303013DE76}" dt="2024-03-12T15:45:36.715" v="31" actId="255"/>
          <ac:spMkLst>
            <pc:docMk/>
            <pc:sldMk cId="3225904149" sldId="261"/>
            <ac:spMk id="44" creationId="{293488AD-3A4B-0FFA-7461-46B338EA0DEA}"/>
          </ac:spMkLst>
        </pc:spChg>
        <pc:spChg chg="mod">
          <ac:chgData name="Huffman, Troy" userId="fca290e1-000a-4a84-850a-19003b717734" providerId="ADAL" clId="{9E79315C-E681-B24C-A8B8-71303013DE76}" dt="2024-03-12T15:47:42.076" v="60" actId="20577"/>
          <ac:spMkLst>
            <pc:docMk/>
            <pc:sldMk cId="3225904149" sldId="261"/>
            <ac:spMk id="45" creationId="{43505F98-7010-3C10-34C1-EBD6DE85B5AD}"/>
          </ac:spMkLst>
        </pc:spChg>
      </pc:sldChg>
      <pc:sldMasterChg chg="modSldLayout">
        <pc:chgData name="Huffman, Troy" userId="fca290e1-000a-4a84-850a-19003b717734" providerId="ADAL" clId="{9E79315C-E681-B24C-A8B8-71303013DE76}" dt="2024-03-12T15:40:03.172" v="9" actId="1076"/>
        <pc:sldMasterMkLst>
          <pc:docMk/>
          <pc:sldMasterMk cId="1855651281" sldId="2147483739"/>
        </pc:sldMasterMkLst>
        <pc:sldLayoutChg chg="modSp mod">
          <pc:chgData name="Huffman, Troy" userId="fca290e1-000a-4a84-850a-19003b717734" providerId="ADAL" clId="{9E79315C-E681-B24C-A8B8-71303013DE76}" dt="2024-03-12T15:40:03.172" v="9" actId="1076"/>
          <pc:sldLayoutMkLst>
            <pc:docMk/>
            <pc:sldMasterMk cId="1855651281" sldId="2147483739"/>
            <pc:sldLayoutMk cId="3875678254" sldId="2147483746"/>
          </pc:sldLayoutMkLst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6" creationId="{50E5F3AD-C797-4C52-8D74-B5CB18F8BE30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7" creationId="{3D3ACE07-7BBC-4F8C-8766-FCCD5189247E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8" creationId="{9690D600-B130-4644-8EC9-A779DBC55FFC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9" creationId="{46EAB47C-F292-40E9-AB99-424846F2D30A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10" creationId="{11D8B94F-F92F-4903-BDFC-A014BE7FA67D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11" creationId="{73DDAD7F-4018-47CC-AB8F-6D4CA23BBBE7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12" creationId="{2C094538-7DA9-4DE9-AEFC-FE677C99C0DF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13" creationId="{350D44B0-AABD-4C99-A43E-5266789D24B2}"/>
            </ac:spMkLst>
          </pc:spChg>
          <pc:spChg chg="mod">
            <ac:chgData name="Huffman, Troy" userId="fca290e1-000a-4a84-850a-19003b717734" providerId="ADAL" clId="{9E79315C-E681-B24C-A8B8-71303013DE76}" dt="2024-03-12T15:38:57.987" v="0"/>
            <ac:spMkLst>
              <pc:docMk/>
              <pc:sldMasterMk cId="1855651281" sldId="2147483739"/>
              <pc:sldLayoutMk cId="3875678254" sldId="2147483746"/>
              <ac:spMk id="14" creationId="{1D7828A8-55C1-4FAA-B331-18A9A1036B17}"/>
            </ac:spMkLst>
          </pc:spChg>
          <pc:spChg chg="mod">
            <ac:chgData name="Huffman, Troy" userId="fca290e1-000a-4a84-850a-19003b717734" providerId="ADAL" clId="{9E79315C-E681-B24C-A8B8-71303013DE76}" dt="2024-03-12T15:39:33.283" v="7" actId="1076"/>
            <ac:spMkLst>
              <pc:docMk/>
              <pc:sldMasterMk cId="1855651281" sldId="2147483739"/>
              <pc:sldLayoutMk cId="3875678254" sldId="2147483746"/>
              <ac:spMk id="15" creationId="{60C05F0A-C056-44EB-983E-7BA7E84C6822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16" creationId="{72323916-99EF-4064-91BD-2059C060CAC1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17" creationId="{BDFC984C-4229-4995-BE2A-F6E393F6C6DD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18" creationId="{756B9361-2E09-4771-8008-194D2764EE00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19" creationId="{DB9AC915-F543-4D70-B7D0-E894E2F21D3B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0" creationId="{F18C68A0-6B45-4130-98F6-76616D88C5B1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1" creationId="{A9A58586-7B87-427A-B109-4F1194927544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2" creationId="{F9514E8F-BB54-4306-B88B-62FF1CBB25E0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3" creationId="{45AE7CD6-062F-405C-82B9-32F1E60F0604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4" creationId="{A5303D25-FDCD-46E6-B2F9-FEFC19CFF809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5" creationId="{0EB41020-EF65-481D-A004-5118E51035C5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6" creationId="{4130C767-BFF2-4A4D-845F-9B5AD341A17D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7" creationId="{FB8AD238-7D55-4F45-A311-43D3BBA7A109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8" creationId="{8357AD5B-329F-4AF9-B41C-A727FB1D993E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29" creationId="{8ACDC4FE-D2FE-4569-88D6-96AD2BD26935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0" creationId="{52284A4A-151A-42E2-B4EF-85525AA0DEFA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1" creationId="{E2391D15-0F56-4DAD-8705-ADFB7531B9BA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2" creationId="{D3AE46B4-F2E3-41B9-A752-18CC6D5304E5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3" creationId="{1B1A3783-6955-403E-95A9-59BDA077C0C5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4" creationId="{D3463364-E731-4004-B7A3-3FCC322957AD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5" creationId="{370725F4-39D5-4828-9A23-E9AF04DDB531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6" creationId="{1C43122E-FF19-40E8-A3C8-16BD9F59A49C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7" creationId="{DD553074-7988-4BCA-877E-E2323841BFCD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8" creationId="{347ECFE4-6761-47D7-BAE4-A9DDF8C81183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39" creationId="{BE4C050E-F747-4178-A465-D95692EE814C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40" creationId="{04FBAD53-AE86-4AA2-8312-0A8E261F3C37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41" creationId="{222C4C01-413E-4F87-A3CD-A2D8ABD46E10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42" creationId="{13E29AE0-E636-42F8-B116-3F230ADAE1F8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43" creationId="{F44C3661-A33C-4DEA-A6AA-3348A9125996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44" creationId="{C4406423-C9FA-4067-8504-2E9D80AE8E4C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45" creationId="{2568CBA9-266F-4BDC-97FE-B50BE92EBDD2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48" creationId="{8ACE4D9D-5820-496D-88AF-D89E98AFC6E6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49" creationId="{A194B3DD-20CE-4688-AC19-4D2FFB4748BC}"/>
            </ac:spMkLst>
          </pc:spChg>
          <pc:spChg chg="mod">
            <ac:chgData name="Huffman, Troy" userId="fca290e1-000a-4a84-850a-19003b717734" providerId="ADAL" clId="{9E79315C-E681-B24C-A8B8-71303013DE76}" dt="2024-03-12T15:40:03.172" v="9" actId="1076"/>
            <ac:spMkLst>
              <pc:docMk/>
              <pc:sldMasterMk cId="1855651281" sldId="2147483739"/>
              <pc:sldLayoutMk cId="3875678254" sldId="2147483746"/>
              <ac:spMk id="50" creationId="{048F7DD5-4AF2-4BCB-BBA3-B5AD2537F2D5}"/>
            </ac:spMkLst>
          </pc:spChg>
          <pc:spChg chg="mod">
            <ac:chgData name="Huffman, Troy" userId="fca290e1-000a-4a84-850a-19003b717734" providerId="ADAL" clId="{9E79315C-E681-B24C-A8B8-71303013DE76}" dt="2024-03-12T15:38:57.987" v="0"/>
            <ac:spMkLst>
              <pc:docMk/>
              <pc:sldMasterMk cId="1855651281" sldId="2147483739"/>
              <pc:sldLayoutMk cId="3875678254" sldId="2147483746"/>
              <ac:spMk id="56" creationId="{A3BBE0ED-7FCE-44F2-8206-F252A674DC29}"/>
            </ac:spMkLst>
          </pc:spChg>
          <pc:picChg chg="mod">
            <ac:chgData name="Huffman, Troy" userId="fca290e1-000a-4a84-850a-19003b717734" providerId="ADAL" clId="{9E79315C-E681-B24C-A8B8-71303013DE76}" dt="2024-03-12T15:39:24.432" v="6" actId="1076"/>
            <ac:picMkLst>
              <pc:docMk/>
              <pc:sldMasterMk cId="1855651281" sldId="2147483739"/>
              <pc:sldLayoutMk cId="3875678254" sldId="2147483746"/>
              <ac:picMk id="51" creationId="{B77F452F-D071-E4EF-F7B2-BA5C9A1F2D11}"/>
            </ac:picMkLst>
          </pc:picChg>
          <pc:cxnChg chg="mod">
            <ac:chgData name="Huffman, Troy" userId="fca290e1-000a-4a84-850a-19003b717734" providerId="ADAL" clId="{9E79315C-E681-B24C-A8B8-71303013DE76}" dt="2024-03-12T15:40:03.172" v="9" actId="1076"/>
            <ac:cxnSpMkLst>
              <pc:docMk/>
              <pc:sldMasterMk cId="1855651281" sldId="2147483739"/>
              <pc:sldLayoutMk cId="3875678254" sldId="2147483746"/>
              <ac:cxnSpMk id="52" creationId="{680EFD36-8EB9-45C3-9DB4-C1919F43338E}"/>
            </ac:cxnSpMkLst>
          </pc:cxnChg>
          <pc:cxnChg chg="mod">
            <ac:chgData name="Huffman, Troy" userId="fca290e1-000a-4a84-850a-19003b717734" providerId="ADAL" clId="{9E79315C-E681-B24C-A8B8-71303013DE76}" dt="2024-03-12T15:40:03.172" v="9" actId="1076"/>
            <ac:cxnSpMkLst>
              <pc:docMk/>
              <pc:sldMasterMk cId="1855651281" sldId="2147483739"/>
              <pc:sldLayoutMk cId="3875678254" sldId="2147483746"/>
              <ac:cxnSpMk id="53" creationId="{4B3F8C8B-A283-4F90-B843-C8A8EFBE57AC}"/>
            </ac:cxnSpMkLst>
          </pc:cxnChg>
          <pc:cxnChg chg="mod">
            <ac:chgData name="Huffman, Troy" userId="fca290e1-000a-4a84-850a-19003b717734" providerId="ADAL" clId="{9E79315C-E681-B24C-A8B8-71303013DE76}" dt="2024-03-12T15:40:03.172" v="9" actId="1076"/>
            <ac:cxnSpMkLst>
              <pc:docMk/>
              <pc:sldMasterMk cId="1855651281" sldId="2147483739"/>
              <pc:sldLayoutMk cId="3875678254" sldId="2147483746"/>
              <ac:cxnSpMk id="54" creationId="{1CC1ED02-D4ED-41EB-B084-A86636E0F398}"/>
            </ac:cxnSpMkLst>
          </pc:cxnChg>
        </pc:sldLayoutChg>
      </pc:sldMasterChg>
      <pc:sldMasterChg chg="del delSldLayout">
        <pc:chgData name="Huffman, Troy" userId="fca290e1-000a-4a84-850a-19003b717734" providerId="ADAL" clId="{9E79315C-E681-B24C-A8B8-71303013DE76}" dt="2024-03-12T15:40:25.864" v="12" actId="2696"/>
        <pc:sldMasterMkLst>
          <pc:docMk/>
          <pc:sldMasterMk cId="485022673" sldId="2147483747"/>
        </pc:sldMasterMkLst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3400903907" sldId="2147483748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4255622995" sldId="2147483749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2080190091" sldId="2147483750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3005434899" sldId="2147483751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3011275520" sldId="2147483752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4064004716" sldId="2147483753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1018198171" sldId="2147483754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1449745226" sldId="2147483755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2894132593" sldId="2147483756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2405586589" sldId="2147483757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1654779598" sldId="2147483758"/>
          </pc:sldLayoutMkLst>
        </pc:sldLayoutChg>
        <pc:sldLayoutChg chg="del">
          <pc:chgData name="Huffman, Troy" userId="fca290e1-000a-4a84-850a-19003b717734" providerId="ADAL" clId="{9E79315C-E681-B24C-A8B8-71303013DE76}" dt="2024-03-12T15:40:25.864" v="12" actId="2696"/>
          <pc:sldLayoutMkLst>
            <pc:docMk/>
            <pc:sldMasterMk cId="485022673" sldId="2147483747"/>
            <pc:sldLayoutMk cId="2318936771" sldId="2147483759"/>
          </pc:sldLayoutMkLst>
        </pc:sldLayoutChg>
      </pc:sldMasterChg>
    </pc:docChg>
  </pc:docChgLst>
  <pc:docChgLst>
    <pc:chgData name="Huffman, Troy" userId="fca290e1-000a-4a84-850a-19003b717734" providerId="ADAL" clId="{C75F503A-9688-114F-A1E9-A597E9251F06}"/>
    <pc:docChg chg="undo custSel modSld modMainMaster">
      <pc:chgData name="Huffman, Troy" userId="fca290e1-000a-4a84-850a-19003b717734" providerId="ADAL" clId="{C75F503A-9688-114F-A1E9-A597E9251F06}" dt="2024-03-12T15:34:20.104" v="7" actId="14100"/>
      <pc:docMkLst>
        <pc:docMk/>
      </pc:docMkLst>
      <pc:sldChg chg="addSp delSp modSp mod">
        <pc:chgData name="Huffman, Troy" userId="fca290e1-000a-4a84-850a-19003b717734" providerId="ADAL" clId="{C75F503A-9688-114F-A1E9-A597E9251F06}" dt="2024-03-12T15:32:59.765" v="2"/>
        <pc:sldMkLst>
          <pc:docMk/>
          <pc:sldMk cId="3656766228" sldId="260"/>
        </pc:sldMkLst>
        <pc:spChg chg="add del mod">
          <ac:chgData name="Huffman, Troy" userId="fca290e1-000a-4a84-850a-19003b717734" providerId="ADAL" clId="{C75F503A-9688-114F-A1E9-A597E9251F06}" dt="2024-03-12T15:32:59.765" v="2"/>
          <ac:spMkLst>
            <pc:docMk/>
            <pc:sldMk cId="3656766228" sldId="260"/>
            <ac:spMk id="2" creationId="{7B506672-674E-932F-1C60-996912058A0E}"/>
          </ac:spMkLst>
        </pc:spChg>
      </pc:sldChg>
      <pc:sldMasterChg chg="modSldLayout">
        <pc:chgData name="Huffman, Troy" userId="fca290e1-000a-4a84-850a-19003b717734" providerId="ADAL" clId="{C75F503A-9688-114F-A1E9-A597E9251F06}" dt="2024-03-12T15:34:20.104" v="7" actId="14100"/>
        <pc:sldMasterMkLst>
          <pc:docMk/>
          <pc:sldMasterMk cId="1855651281" sldId="2147483739"/>
        </pc:sldMasterMkLst>
        <pc:sldLayoutChg chg="modSp mod">
          <pc:chgData name="Huffman, Troy" userId="fca290e1-000a-4a84-850a-19003b717734" providerId="ADAL" clId="{C75F503A-9688-114F-A1E9-A597E9251F06}" dt="2024-03-12T15:34:20.104" v="7" actId="14100"/>
          <pc:sldLayoutMkLst>
            <pc:docMk/>
            <pc:sldMasterMk cId="1855651281" sldId="2147483739"/>
            <pc:sldLayoutMk cId="3875678254" sldId="2147483746"/>
          </pc:sldLayoutMkLst>
          <pc:picChg chg="mod">
            <ac:chgData name="Huffman, Troy" userId="fca290e1-000a-4a84-850a-19003b717734" providerId="ADAL" clId="{C75F503A-9688-114F-A1E9-A597E9251F06}" dt="2024-03-12T15:34:20.104" v="7" actId="14100"/>
            <ac:picMkLst>
              <pc:docMk/>
              <pc:sldMasterMk cId="1855651281" sldId="2147483739"/>
              <pc:sldLayoutMk cId="3875678254" sldId="2147483746"/>
              <ac:picMk id="51" creationId="{B77F452F-D071-E4EF-F7B2-BA5C9A1F2D11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3A4DC1-46BA-4D62-8802-6E4CFF081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5E78BC-9D80-465A-B457-46146D93DC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1759C-FF5D-4700-8E98-9195A256A7CE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9C85B-6BD7-458E-9906-A5181BDFA6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4B636-AA70-4DF5-ACD3-7B065208F2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75D-BC38-4146-B565-0DAF67ED1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-Poster-Un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1D7828A8-55C1-4FAA-B331-18A9A1036B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14450" y="1727201"/>
            <a:ext cx="23998428" cy="28718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0" b="0" baseline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0800" b="1" i="0" u="none" strike="noStrike" kern="1200" cap="none" spc="-385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Re</a:t>
            </a:r>
            <a:r>
              <a:rPr kumimoji="0" lang="en-US" sz="10800" b="1" i="0" u="none" strike="noStrike" kern="1200" cap="none" spc="-32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0800" b="1" i="0" u="none" strike="noStrike" kern="1200" cap="none" spc="-278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e</a:t>
            </a:r>
            <a:r>
              <a:rPr kumimoji="0" lang="en-US" sz="10800" b="1" i="0" u="none" strike="noStrike" kern="1200" cap="none" spc="-23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a</a:t>
            </a:r>
            <a:r>
              <a:rPr kumimoji="0" lang="en-US" sz="10800" b="1" i="0" u="none" strike="noStrike" kern="1200" cap="none" spc="-303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</a:t>
            </a:r>
            <a:r>
              <a:rPr kumimoji="0" lang="en-US" sz="10800" b="1" i="0" u="none" strike="noStrike" kern="1200" cap="none" spc="-262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c</a:t>
            </a:r>
            <a:r>
              <a:rPr kumimoji="0" lang="en-US" sz="10800" b="1" i="0" u="none" strike="noStrike" kern="1200" cap="none" spc="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h</a:t>
            </a:r>
            <a:r>
              <a:rPr kumimoji="0" lang="en-US" sz="10800" b="1" i="0" u="none" strike="noStrike" kern="1200" cap="none" spc="8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 </a:t>
            </a:r>
            <a:r>
              <a:rPr kumimoji="0" lang="en-US" sz="10800" b="1" i="0" u="none" strike="noStrike" kern="1200" cap="none" spc="-23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0800" b="1" i="0" u="none" strike="noStrike" kern="1200" cap="none" spc="-213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t</a:t>
            </a:r>
            <a:r>
              <a:rPr kumimoji="0" lang="en-US" sz="10800" b="1" i="0" u="none" strike="noStrike" kern="1200" cap="none" spc="-18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u</a:t>
            </a:r>
            <a:r>
              <a:rPr kumimoji="0" lang="en-US" sz="10800" b="1" i="0" u="none" strike="noStrike" kern="1200" cap="none" spc="-16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d</a:t>
            </a:r>
            <a:r>
              <a:rPr kumimoji="0" lang="en-US" sz="10800" b="1" i="0" u="none" strike="noStrike" kern="1200" cap="none" spc="-65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y Title</a:t>
            </a:r>
            <a:br>
              <a:rPr kumimoji="0" lang="en-US" sz="10800" b="1" i="0" u="none" strike="noStrike" kern="1200" cap="none" spc="-65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</a:br>
            <a:r>
              <a:rPr kumimoji="0" lang="en-US" sz="10800" b="1" i="0" u="none" strike="noStrike" kern="1200" cap="none" spc="-65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line two as needed</a:t>
            </a:r>
            <a:endParaRPr lang="en-US" dirty="0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60C05F0A-C056-44EB-983E-7BA7E84C68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2728" y="5319491"/>
            <a:ext cx="22345650" cy="1727200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rgbClr val="212325"/>
                </a:solidFill>
                <a:latin typeface="Buckeye Sans 2 SemiBold" pitchFamily="2" charset="77"/>
              </a:defRPr>
            </a:lvl1pPr>
            <a:lvl2pPr marL="342905" indent="0">
              <a:buNone/>
              <a:defRPr/>
            </a:lvl2pPr>
          </a:lstStyle>
          <a:p>
            <a:pPr marL="20789" marR="0" lvl="0" indent="0" algn="l" defTabSz="587822" rtl="0" eaLnBrk="1" fontAlgn="auto" latinLnBrk="0" hangingPunct="1">
              <a:lnSpc>
                <a:spcPts val="44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51" b="1" i="0" u="none" strike="noStrike" kern="1200" cap="none" spc="-57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Presenter name, associates and collaborators (include department name in credentials)</a:t>
            </a:r>
            <a:br>
              <a:rPr kumimoji="0" lang="en-US" sz="3751" b="1" i="0" u="none" strike="noStrike" kern="1200" cap="none" spc="-57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</a:br>
            <a:r>
              <a:rPr kumimoji="0" lang="en-US" sz="3751" b="1" i="0" u="none" strike="noStrike" kern="1200" cap="none" spc="-57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Line two for presenters</a:t>
            </a:r>
            <a:endParaRPr kumimoji="0" lang="en-US" sz="375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" pitchFamily="2" charset="77"/>
              <a:ea typeface="+mn-ea"/>
              <a:cs typeface="Arial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0E5F3AD-C797-4C52-8D74-B5CB18F8BE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50700" y="9880592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3D3ACE07-7BBC-4F8C-8766-FCCD5189247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350700" y="10954654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 b="0" i="0" baseline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690D600-B130-4644-8EC9-A779DBC55F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43056" y="12072254"/>
            <a:ext cx="6796278" cy="386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6EAB47C-F292-40E9-AB99-424846F2D30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55273" y="16586192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11D8B94F-F92F-4903-BDFC-A014BE7FA67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355273" y="17660254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73DDAD7F-4018-47CC-AB8F-6D4CA23BBB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47628" y="18676254"/>
            <a:ext cx="6796278" cy="386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2C094538-7DA9-4DE9-AEFC-FE677C99C0D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355273" y="22885392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25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50D44B0-AABD-4C99-A43E-5266789D24B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47628" y="23959454"/>
            <a:ext cx="6796278" cy="386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72323916-99EF-4064-91BD-2059C060CAC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309878" y="28937854"/>
            <a:ext cx="6796278" cy="638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17" name="Content Placeholder 27">
            <a:extLst>
              <a:ext uri="{FF2B5EF4-FFF2-40B4-BE49-F238E27FC236}">
                <a16:creationId xmlns:a16="http://schemas.microsoft.com/office/drawing/2014/main" id="{BDFC984C-4229-4995-BE2A-F6E393F6C6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333351" y="29620021"/>
            <a:ext cx="6796278" cy="7789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756B9361-2E09-4771-8008-194D2764EE0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309878" y="37646423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DB9AC915-F543-4D70-B7D0-E894E2F21D3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9368874" y="9909623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F18C68A0-6B45-4130-98F6-76616D88C5B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9368874" y="10954654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9A58586-7B87-427A-B109-4F11949275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361229" y="12072254"/>
            <a:ext cx="6796278" cy="386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F9514E8F-BB54-4306-B88B-62FF1CBB25E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9368780" y="16528138"/>
            <a:ext cx="6796278" cy="725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23" name="Content Placeholder 27">
            <a:extLst>
              <a:ext uri="{FF2B5EF4-FFF2-40B4-BE49-F238E27FC236}">
                <a16:creationId xmlns:a16="http://schemas.microsoft.com/office/drawing/2014/main" id="{45AE7CD6-062F-405C-82B9-32F1E60F060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9368874" y="17355454"/>
            <a:ext cx="6796278" cy="7789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7">
            <a:extLst>
              <a:ext uri="{FF2B5EF4-FFF2-40B4-BE49-F238E27FC236}">
                <a16:creationId xmlns:a16="http://schemas.microsoft.com/office/drawing/2014/main" id="{A5303D25-FDCD-46E6-B2F9-FEFC19CFF80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9368028" y="25381854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33" name="Content Placeholder 7">
            <a:extLst>
              <a:ext uri="{FF2B5EF4-FFF2-40B4-BE49-F238E27FC236}">
                <a16:creationId xmlns:a16="http://schemas.microsoft.com/office/drawing/2014/main" id="{1B1A3783-6955-403E-95A9-59BDA077C0C5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9372600" y="27007454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25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34" name="Content Placeholder 7">
            <a:extLst>
              <a:ext uri="{FF2B5EF4-FFF2-40B4-BE49-F238E27FC236}">
                <a16:creationId xmlns:a16="http://schemas.microsoft.com/office/drawing/2014/main" id="{D3463364-E731-4004-B7A3-3FCC322957AD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9372600" y="27979907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70725F4-39D5-4828-9A23-E9AF04DDB53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364955" y="29097507"/>
            <a:ext cx="6796278" cy="386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1C43122E-FF19-40E8-A3C8-16BD9F59A49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364955" y="33335678"/>
            <a:ext cx="6796278" cy="386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0EB41020-EF65-481D-A004-5118E51035C5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7197578" y="9909623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6" name="Content Placeholder 7">
            <a:extLst>
              <a:ext uri="{FF2B5EF4-FFF2-40B4-BE49-F238E27FC236}">
                <a16:creationId xmlns:a16="http://schemas.microsoft.com/office/drawing/2014/main" id="{4130C767-BFF2-4A4D-845F-9B5AD341A17D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7197578" y="10954654"/>
            <a:ext cx="6796278" cy="841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FB8AD238-7D55-4F45-A311-43D3BBA7A10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7221837" y="11970654"/>
            <a:ext cx="6796278" cy="386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Content Placeholder 7">
            <a:extLst>
              <a:ext uri="{FF2B5EF4-FFF2-40B4-BE49-F238E27FC236}">
                <a16:creationId xmlns:a16="http://schemas.microsoft.com/office/drawing/2014/main" id="{8357AD5B-329F-4AF9-B41C-A727FB1D993E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17229482" y="16339454"/>
            <a:ext cx="6796278" cy="841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8ACDC4FE-D2FE-4569-88D6-96AD2BD269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7226997" y="17326420"/>
            <a:ext cx="6796278" cy="386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52284A4A-151A-42E2-B4EF-85525AA0DEFA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17229308" y="21825854"/>
            <a:ext cx="6796278" cy="725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1" name="Content Placeholder 27">
            <a:extLst>
              <a:ext uri="{FF2B5EF4-FFF2-40B4-BE49-F238E27FC236}">
                <a16:creationId xmlns:a16="http://schemas.microsoft.com/office/drawing/2014/main" id="{E2391D15-0F56-4DAD-8705-ADFB7531B9BA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17229401" y="22551563"/>
            <a:ext cx="6796278" cy="7789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Content Placeholder 7">
            <a:extLst>
              <a:ext uri="{FF2B5EF4-FFF2-40B4-BE49-F238E27FC236}">
                <a16:creationId xmlns:a16="http://schemas.microsoft.com/office/drawing/2014/main" id="{D3AE46B4-F2E3-41B9-A752-18CC6D5304E5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7235747" y="30577966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5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0" name="Content Placeholder 7">
            <a:extLst>
              <a:ext uri="{FF2B5EF4-FFF2-40B4-BE49-F238E27FC236}">
                <a16:creationId xmlns:a16="http://schemas.microsoft.com/office/drawing/2014/main" id="{04FBAD53-AE86-4AA2-8312-0A8E261F3C37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17239666" y="31855224"/>
            <a:ext cx="6796278" cy="841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25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1" name="Content Placeholder 7">
            <a:extLst>
              <a:ext uri="{FF2B5EF4-FFF2-40B4-BE49-F238E27FC236}">
                <a16:creationId xmlns:a16="http://schemas.microsoft.com/office/drawing/2014/main" id="{222C4C01-413E-4F87-A3CD-A2D8ABD46E10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17259300" y="32900254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13E29AE0-E636-42F8-B116-3F230ADAE1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7232021" y="34017854"/>
            <a:ext cx="6796278" cy="386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7">
            <a:extLst>
              <a:ext uri="{FF2B5EF4-FFF2-40B4-BE49-F238E27FC236}">
                <a16:creationId xmlns:a16="http://schemas.microsoft.com/office/drawing/2014/main" id="{DD553074-7988-4BCA-877E-E2323841BFCD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24908876" y="9909624"/>
            <a:ext cx="6796278" cy="7402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347ECFE4-6761-47D7-BAE4-A9DDF8C81183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24912828" y="10751454"/>
            <a:ext cx="6796278" cy="7789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9" name="Content Placeholder 7">
            <a:extLst>
              <a:ext uri="{FF2B5EF4-FFF2-40B4-BE49-F238E27FC236}">
                <a16:creationId xmlns:a16="http://schemas.microsoft.com/office/drawing/2014/main" id="{BE4C050E-F747-4178-A465-D95692EE814C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24917400" y="18850423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F44C3661-A33C-4DEA-A6AA-3348A9125996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24908876" y="20171223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25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C4406423-C9FA-4067-8504-2E9D80AE8E4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4908876" y="21216255"/>
            <a:ext cx="6796278" cy="62903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2568CBA9-266F-4BDC-97FE-B50BE92EBDD2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24912828" y="28125054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25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Bibliography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ACE4D9D-5820-496D-88AF-D89E98AFC6E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4908876" y="29213623"/>
            <a:ext cx="6795846" cy="5003795"/>
          </a:xfrm>
          <a:prstGeom prst="rect">
            <a:avLst/>
          </a:prstGeom>
        </p:spPr>
        <p:txBody>
          <a:bodyPr/>
          <a:lstStyle>
            <a:lvl1pPr>
              <a:defRPr sz="1500" b="0" i="0">
                <a:latin typeface="Buckeye Sans 2" pitchFamily="2" charset="77"/>
              </a:defRPr>
            </a:lvl1pPr>
          </a:lstStyle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test</a:t>
            </a:r>
          </a:p>
        </p:txBody>
      </p:sp>
      <p:sp>
        <p:nvSpPr>
          <p:cNvPr id="49" name="Content Placeholder 7">
            <a:extLst>
              <a:ext uri="{FF2B5EF4-FFF2-40B4-BE49-F238E27FC236}">
                <a16:creationId xmlns:a16="http://schemas.microsoft.com/office/drawing/2014/main" id="{A194B3DD-20CE-4688-AC19-4D2FFB4748BC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24912828" y="34729054"/>
            <a:ext cx="6796278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25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Acknowledgment</a:t>
            </a: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048F7DD5-4AF2-4BCB-BBA3-B5AD2537F2D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4885496" y="35799479"/>
            <a:ext cx="6795846" cy="1440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Acknowledgements text</a:t>
            </a:r>
          </a:p>
        </p:txBody>
      </p:sp>
      <p:sp>
        <p:nvSpPr>
          <p:cNvPr id="56" name="Content Placeholder 7">
            <a:extLst>
              <a:ext uri="{FF2B5EF4-FFF2-40B4-BE49-F238E27FC236}">
                <a16:creationId xmlns:a16="http://schemas.microsoft.com/office/drawing/2014/main" id="{A3BBE0ED-7FCE-44F2-8206-F252A674DC29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24974550" y="41249601"/>
            <a:ext cx="6736610" cy="660583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r">
              <a:buNone/>
              <a:defRPr sz="2625">
                <a:solidFill>
                  <a:srgbClr val="BA0C2F"/>
                </a:solidFill>
                <a:latin typeface="Buckeye Sans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 err="1"/>
              <a:t>websiteURL.osu.edu</a:t>
            </a:r>
            <a:endParaRPr lang="en-US" dirty="0"/>
          </a:p>
        </p:txBody>
      </p:sp>
      <p:cxnSp>
        <p:nvCxnSpPr>
          <p:cNvPr id="52" name="Straight Connector 51" descr="Decorative">
            <a:extLst>
              <a:ext uri="{FF2B5EF4-FFF2-40B4-BE49-F238E27FC236}">
                <a16:creationId xmlns:a16="http://schemas.microsoft.com/office/drawing/2014/main" id="{680EFD36-8EB9-45C3-9DB4-C1919F43338E}"/>
              </a:ext>
            </a:extLst>
          </p:cNvPr>
          <p:cNvCxnSpPr/>
          <p:nvPr userDrawn="1"/>
        </p:nvCxnSpPr>
        <p:spPr>
          <a:xfrm>
            <a:off x="8796528" y="9880593"/>
            <a:ext cx="0" cy="2868023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 descr="Decorative">
            <a:extLst>
              <a:ext uri="{FF2B5EF4-FFF2-40B4-BE49-F238E27FC236}">
                <a16:creationId xmlns:a16="http://schemas.microsoft.com/office/drawing/2014/main" id="{4B3F8C8B-A283-4F90-B843-C8A8EFBE57AC}"/>
              </a:ext>
            </a:extLst>
          </p:cNvPr>
          <p:cNvCxnSpPr/>
          <p:nvPr userDrawn="1"/>
        </p:nvCxnSpPr>
        <p:spPr>
          <a:xfrm>
            <a:off x="16683228" y="9909624"/>
            <a:ext cx="0" cy="2868023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 descr="Decorative">
            <a:extLst>
              <a:ext uri="{FF2B5EF4-FFF2-40B4-BE49-F238E27FC236}">
                <a16:creationId xmlns:a16="http://schemas.microsoft.com/office/drawing/2014/main" id="{1CC1ED02-D4ED-41EB-B084-A86636E0F398}"/>
              </a:ext>
            </a:extLst>
          </p:cNvPr>
          <p:cNvCxnSpPr/>
          <p:nvPr userDrawn="1"/>
        </p:nvCxnSpPr>
        <p:spPr>
          <a:xfrm>
            <a:off x="24455628" y="9808024"/>
            <a:ext cx="0" cy="2868023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>
            <a:extLst>
              <a:ext uri="{FF2B5EF4-FFF2-40B4-BE49-F238E27FC236}">
                <a16:creationId xmlns:a16="http://schemas.microsoft.com/office/drawing/2014/main" id="{B77F452F-D071-E4EF-F7B2-BA5C9A1F2D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50853" y="1766329"/>
            <a:ext cx="4960307" cy="393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6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rgbClr val="BA0C2F"/>
          </a:solidFill>
          <a:latin typeface="Buckeye Sans" panose="00000500000000000000" pitchFamily="50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896D84-8D33-D822-7F6A-CFE6D59BDB1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14450" y="1727201"/>
            <a:ext cx="25126950" cy="4143813"/>
          </a:xfrm>
        </p:spPr>
        <p:txBody>
          <a:bodyPr>
            <a:noAutofit/>
          </a:bodyPr>
          <a:lstStyle/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line two as needed</a:t>
            </a:r>
            <a:endParaRPr lang="en-US" sz="14400" dirty="0">
              <a:solidFill>
                <a:schemeClr val="accent1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A3ADD-9CA0-0A4F-ED30-6EDD4EEBE74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52728" y="6172196"/>
            <a:ext cx="25188672" cy="17272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5000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Presenter name, associates and collaborators (include department name in credentials)</a:t>
            </a:r>
            <a:br>
              <a:rPr kumimoji="0" lang="en-US" sz="5000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</a:br>
            <a:r>
              <a:rPr kumimoji="0" lang="en-US" sz="5000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Line two for presenters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 2" pitchFamily="2" charset="77"/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EB4A6-4FB7-E36A-9ABD-81A4FFAC55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4BA783-695C-BDC8-95C7-BC242AE846D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0CED2F-FBC8-719F-1325-42DFA1DD0E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sz="27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556339-EBCF-87C3-7CDC-29A5F356A7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4AFE79A-1B5B-C19B-DE83-56E83D63D6F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08A5B8E-2AAE-FCF4-E25B-FCD71D0344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A846DDC-B3AD-74BD-5915-23ABF5A84846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7CC986A-0402-5901-0837-E2962A49D5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7A75651-C054-D303-48B0-6A569DDBE971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sz="260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05B7B59-9BF8-11B3-CD53-439A8638EB64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285E70D-F8FA-B248-F1AE-67BC38731C28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9145B56-8D6C-0782-0A61-88DF32A6F2AD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BCAFB2E-D7FC-C8B1-F8C5-343B71A63142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sz="27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5BB2AF6-FEF8-9907-035D-BCDB68E8FDC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C53F5E2-9A4F-2D43-BF7E-91516E6F41C5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 sz="260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B7D40158-AA8F-1E48-D171-F562F5A7C94C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B7FF271E-EFEA-9A4E-2BD0-54D9781032C5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5A853902-B7D9-6FEA-2C17-D77713F83241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21767FA-85FE-D256-E3CA-2A90B316C07D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2B3FB22-D235-5F38-6193-C832B3CD0FE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184D4AD-3710-1D0C-A93D-766C2180DCC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sz="2700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20C86387-7D52-18D9-39B5-0F45EDCAF8E7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00585B4-9FEB-EA11-B0C4-9ACC183D4511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F130813-7216-0685-6E76-7E0B1FAACF4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6878A0F4-858B-01A9-4602-FFA8F5F02FD1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23687A9-2489-B50A-EE63-ED85A4024D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BDBED2A2-5648-2E0E-810A-837C5786B971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 sz="2600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DC4F4CD2-F70B-0D94-B8BC-842127079985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F4F23D3B-BC11-F580-DA98-2F481314A87C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71455E56-0E0F-38D8-9697-9ECC5C5E1804}"/>
              </a:ext>
            </a:extLst>
          </p:cNvPr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28A87EA1-B5F9-68E3-236C-C7F907256E01}"/>
              </a:ext>
            </a:extLst>
          </p:cNvPr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43F6E46-7AD9-37A2-B33D-EBE50E1F894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76D1563A-3064-47EA-0F53-FEFD3B6CBAFB}"/>
              </a:ext>
            </a:extLst>
          </p:cNvPr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 sz="2600" dirty="0"/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97A7C766-0604-1EB4-7120-F391E778EB21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3A2ABBD3-2E03-6421-D134-1DC2F9534CE9}"/>
              </a:ext>
            </a:extLst>
          </p:cNvPr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8B709A91-8F0B-E735-9269-1341640F5F78}"/>
              </a:ext>
            </a:extLst>
          </p:cNvPr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00D9EAA-3944-C6F1-8BB6-C958EB31401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E1843D41-40D8-771D-9174-4CE4A01EE62C}"/>
              </a:ext>
            </a:extLst>
          </p:cNvPr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A7C58415-A507-AB0E-37E6-BE49295C8B8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A97029E3-8446-58D7-AEBE-345B49533F1A}"/>
              </a:ext>
            </a:extLst>
          </p:cNvPr>
          <p:cNvSpPr>
            <a:spLocks noGrp="1"/>
          </p:cNvSpPr>
          <p:nvPr>
            <p:ph sz="quarter" idx="51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293488AD-3A4B-0FFA-7461-46B338EA0DE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sz="2700"/>
          </a:p>
        </p:txBody>
      </p:sp>
      <p:sp>
        <p:nvSpPr>
          <p:cNvPr id="45" name="Content Placeholder 44">
            <a:extLst>
              <a:ext uri="{FF2B5EF4-FFF2-40B4-BE49-F238E27FC236}">
                <a16:creationId xmlns:a16="http://schemas.microsoft.com/office/drawing/2014/main" id="{43505F98-7010-3C10-34C1-EBD6DE85B5AD}"/>
              </a:ext>
            </a:extLst>
          </p:cNvPr>
          <p:cNvSpPr>
            <a:spLocks noGrp="1"/>
          </p:cNvSpPr>
          <p:nvPr>
            <p:ph sz="quarter" idx="53"/>
          </p:nvPr>
        </p:nvSpPr>
        <p:spPr/>
        <p:txBody>
          <a:bodyPr/>
          <a:lstStyle/>
          <a:p>
            <a:r>
              <a:rPr lang="en-US" sz="3500" dirty="0" err="1"/>
              <a:t>nursing.osu.edu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2590414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3">
      <a:dk1>
        <a:srgbClr val="202324"/>
      </a:dk1>
      <a:lt1>
        <a:srgbClr val="FFFFFF"/>
      </a:lt1>
      <a:dk2>
        <a:srgbClr val="3F4443"/>
      </a:dk2>
      <a:lt2>
        <a:srgbClr val="FFFFFF"/>
      </a:lt2>
      <a:accent1>
        <a:srgbClr val="BA0C2F"/>
      </a:accent1>
      <a:accent2>
        <a:srgbClr val="A7B1B7"/>
      </a:accent2>
      <a:accent3>
        <a:srgbClr val="FFFFFF"/>
      </a:accent3>
      <a:accent4>
        <a:srgbClr val="70071C"/>
      </a:accent4>
      <a:accent5>
        <a:srgbClr val="490513"/>
      </a:accent5>
      <a:accent6>
        <a:srgbClr val="EFF1F2"/>
      </a:accent6>
      <a:hlink>
        <a:srgbClr val="BA0C2F"/>
      </a:hlink>
      <a:folHlink>
        <a:srgbClr val="B90D30"/>
      </a:folHlink>
    </a:clrScheme>
    <a:fontScheme name="Custom 1">
      <a:majorFont>
        <a:latin typeface="Buckeye Serif 2 SemiBold"/>
        <a:ea typeface=""/>
        <a:cs typeface=""/>
      </a:majorFont>
      <a:minorFont>
        <a:latin typeface="Buckeye Sans 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87bf14-6e84-4e29-ad47-3c862a29810a">
      <Terms xmlns="http://schemas.microsoft.com/office/infopath/2007/PartnerControls"/>
    </lcf76f155ced4ddcb4097134ff3c332f>
    <TaxCatchAll xmlns="6f3489df-e768-45bf-8f12-790cbd85625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7BEFF2D071074E927AB42F0F0BB150" ma:contentTypeVersion="15" ma:contentTypeDescription="Create a new document." ma:contentTypeScope="" ma:versionID="c1517c88a7d6a11f4b5ccd924e6c12ed">
  <xsd:schema xmlns:xsd="http://www.w3.org/2001/XMLSchema" xmlns:xs="http://www.w3.org/2001/XMLSchema" xmlns:p="http://schemas.microsoft.com/office/2006/metadata/properties" xmlns:ns2="ab87bf14-6e84-4e29-ad47-3c862a29810a" xmlns:ns3="6f3489df-e768-45bf-8f12-790cbd856253" targetNamespace="http://schemas.microsoft.com/office/2006/metadata/properties" ma:root="true" ma:fieldsID="d63d732905db297a8587538380f3fc81" ns2:_="" ns3:_="">
    <xsd:import namespace="ab87bf14-6e84-4e29-ad47-3c862a29810a"/>
    <xsd:import namespace="6f3489df-e768-45bf-8f12-790cbd8562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7bf14-6e84-4e29-ad47-3c862a2981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489df-e768-45bf-8f12-790cbd85625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5442207-adb5-4c55-ad0c-65e2454fe826}" ma:internalName="TaxCatchAll" ma:showField="CatchAllData" ma:web="6f3489df-e768-45bf-8f12-790cbd8562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6CB0A8-DD52-43DB-B8B2-7B878FA17F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D5D73B-4099-493E-8AAF-C00DF0A64DAB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6f3489df-e768-45bf-8f12-790cbd856253"/>
    <ds:schemaRef ds:uri="ab87bf14-6e84-4e29-ad47-3c862a29810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1A1A202-503D-4054-8674-1B65CEE9CE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87bf14-6e84-4e29-ad47-3c862a29810a"/>
    <ds:schemaRef ds:uri="6f3489df-e768-45bf-8f12-790cbd8562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10814</TotalTime>
  <Words>31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Buckeye Sans</vt:lpstr>
      <vt:lpstr>Buckeye Sans 2</vt:lpstr>
      <vt:lpstr>Buckeye Sans 2 SemiBold</vt:lpstr>
      <vt:lpstr>Buckeye Serif</vt:lpstr>
      <vt:lpstr>Buckeye Serif 2</vt:lpstr>
      <vt:lpstr>Calibri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Research Study Presenter name, Associates and Collaborators</dc:title>
  <dc:creator>Hoy, Mary M.</dc:creator>
  <cp:lastModifiedBy>Huffman, Troy</cp:lastModifiedBy>
  <cp:revision>163</cp:revision>
  <dcterms:created xsi:type="dcterms:W3CDTF">2013-07-30T11:46:00Z</dcterms:created>
  <dcterms:modified xsi:type="dcterms:W3CDTF">2024-03-12T15:47:46Z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2013-07-30T00:00:00Z</vt:filetime>
  </property>
  <property fmtid="{D5CDD505-2E9C-101B-9397-08002B2CF9AE}" pid="3" name="LastSaved">
    <vt:filetime>2013-07-30T00:00:00Z</vt:filetime>
  </property>
  <property fmtid="{D5CDD505-2E9C-101B-9397-08002B2CF9AE}" pid="4" name="ContentTypeId">
    <vt:lpwstr>0x010100E77BEFF2D071074E927AB42F0F0BB150</vt:lpwstr>
  </property>
  <property fmtid="{D5CDD505-2E9C-101B-9397-08002B2CF9AE}" pid="5" name="MediaServiceImageTags">
    <vt:lpwstr/>
  </property>
</Properties>
</file>