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p:sldMasterIdLst>
    <p:sldMasterId id="2147483648" r:id="rId4"/>
  </p:sldMasterIdLst>
  <p:notesMasterIdLst>
    <p:notesMasterId r:id="rId22"/>
  </p:notesMasterIdLst>
  <p:sldIdLst>
    <p:sldId id="259" r:id="rId5"/>
    <p:sldId id="264" r:id="rId6"/>
    <p:sldId id="279" r:id="rId7"/>
    <p:sldId id="280" r:id="rId8"/>
    <p:sldId id="281" r:id="rId9"/>
    <p:sldId id="282" r:id="rId10"/>
    <p:sldId id="283" r:id="rId11"/>
    <p:sldId id="284" r:id="rId12"/>
    <p:sldId id="285" r:id="rId13"/>
    <p:sldId id="286" r:id="rId14"/>
    <p:sldId id="287" r:id="rId15"/>
    <p:sldId id="288" r:id="rId16"/>
    <p:sldId id="289" r:id="rId17"/>
    <p:sldId id="290" r:id="rId18"/>
    <p:sldId id="291" r:id="rId19"/>
    <p:sldId id="292" r:id="rId20"/>
    <p:sldId id="293" r:id="rId21"/>
  </p:sldIdLst>
  <p:sldSz cx="12192000" cy="6858000"/>
  <p:notesSz cx="6858000" cy="9144000"/>
  <p:embeddedFontLst>
    <p:embeddedFont>
      <p:font typeface="Buckeye Sans 2" pitchFamily="2" charset="0"/>
      <p:regular r:id="rId23"/>
      <p:bold r:id="rId24"/>
      <p:italic r:id="rId25"/>
      <p:boldItalic r:id="rId26"/>
    </p:embeddedFont>
    <p:embeddedFont>
      <p:font typeface="Buckeye Sans 2 Black" pitchFamily="2" charset="0"/>
      <p:bold r:id="rId27"/>
      <p:boldItalic r:id="rId28"/>
    </p:embeddedFont>
    <p:embeddedFont>
      <p:font typeface="Buckeye Sans 2 SemiBold" pitchFamily="2" charset="0"/>
      <p:bold r:id="rId29"/>
      <p:boldItalic r:id="rId30"/>
    </p:embeddedFont>
    <p:embeddedFont>
      <p:font typeface="Buckeye Serif 2 Black" pitchFamily="2" charset="0"/>
      <p:bold r:id="rId31"/>
      <p:italic r:id="rId32"/>
      <p:boldItalic r:id="rId33"/>
    </p:embeddedFont>
  </p:embeddedFontLst>
  <p:custDataLst>
    <p:tags r:id="rId3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HR Template" id="{CBD7D772-17AE-AC4B-BBFE-463C72D05109}">
          <p14:sldIdLst>
            <p14:sldId id="259"/>
            <p14:sldId id="264"/>
            <p14:sldId id="279"/>
            <p14:sldId id="280"/>
            <p14:sldId id="281"/>
            <p14:sldId id="282"/>
            <p14:sldId id="283"/>
            <p14:sldId id="284"/>
            <p14:sldId id="285"/>
            <p14:sldId id="286"/>
            <p14:sldId id="287"/>
            <p14:sldId id="288"/>
            <p14:sldId id="289"/>
            <p14:sldId id="290"/>
            <p14:sldId id="291"/>
            <p14:sldId id="292"/>
            <p14:sldId id="29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A0C2F"/>
    <a:srgbClr val="212325"/>
    <a:srgbClr val="15BEF0"/>
    <a:srgbClr val="A2AAAD"/>
    <a:srgbClr val="6B6C6C"/>
    <a:srgbClr val="EFF1F2"/>
    <a:srgbClr val="F47E4D"/>
    <a:srgbClr val="82C55B"/>
    <a:srgbClr val="3F4443"/>
    <a:srgbClr val="2023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52" d="100"/>
          <a:sy n="152" d="100"/>
        </p:scale>
        <p:origin x="604" y="1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4.fntdata"/><Relationship Id="rId21" Type="http://schemas.openxmlformats.org/officeDocument/2006/relationships/slide" Target="slides/slide17.xml"/><Relationship Id="rId34" Type="http://schemas.openxmlformats.org/officeDocument/2006/relationships/tags" Target="tags/tag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7.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9.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4T18:40:13.315"/>
    </inkml:context>
    <inkml:brush xml:id="br0">
      <inkml:brushProperty name="width" value="0.1" units="cm"/>
      <inkml:brushProperty name="height" value="0.1" units="cm"/>
      <inkml:brushProperty name="color" value="#008C3A"/>
    </inkml:brush>
  </inkml:definitions>
  <inkml:trace contextRef="#ctx0" brushRef="#br0">1 1 9830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4T18:40:18.307"/>
    </inkml:context>
    <inkml:brush xml:id="br0">
      <inkml:brushProperty name="width" value="0.1" units="cm"/>
      <inkml:brushProperty name="height" value="0.1" units="cm"/>
      <inkml:brushProperty name="color" value="#008C3A"/>
    </inkml:brush>
  </inkml:definitions>
  <inkml:trace contextRef="#ctx0" brushRef="#br0">341 2 19906,'-125'185'0,"-91"-247"0,353 238 0,-262 11 0,336-264 0,-74 255 0,-144-402 0,218 147 0,-427 15 0,209-162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4T18:40:28.952"/>
    </inkml:context>
    <inkml:brush xml:id="br0">
      <inkml:brushProperty name="width" value="0.1" units="cm"/>
      <inkml:brushProperty name="height" value="0.1" units="cm"/>
      <inkml:brushProperty name="color" value="#008C3A"/>
    </inkml:brush>
  </inkml:definitions>
  <inkml:trace contextRef="#ctx0" brushRef="#br0">1 1 9830,'0'0'0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4T18:40:29.517"/>
    </inkml:context>
    <inkml:brush xml:id="br0">
      <inkml:brushProperty name="width" value="0.1" units="cm"/>
      <inkml:brushProperty name="height" value="0.1" units="cm"/>
      <inkml:brushProperty name="color" value="#008C3A"/>
    </inkml:brush>
  </inkml:definitions>
  <inkml:trace contextRef="#ctx0" brushRef="#br0">0 0 9830,'0'0'0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4T18:40:33.903"/>
    </inkml:context>
    <inkml:brush xml:id="br0">
      <inkml:brushProperty name="width" value="0.1" units="cm"/>
      <inkml:brushProperty name="height" value="0.1" units="cm"/>
      <inkml:brushProperty name="color" value="#008C3A"/>
    </inkml:brush>
  </inkml:definitions>
  <inkml:trace contextRef="#ctx0" brushRef="#br0">0 1 9830,'0'0'0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Buckeye Sans 2" pitchFamily="2"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Buckeye Sans 2" pitchFamily="2" charset="77"/>
              </a:defRPr>
            </a:lvl1pPr>
          </a:lstStyle>
          <a:p>
            <a:fld id="{A99548DD-AF31-45BA-A26D-7AC4939564ED}" type="datetimeFigureOut">
              <a:rPr lang="en-US" smtClean="0"/>
              <a:pPr/>
              <a:t>7/17/2026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Buckeye Sans 2" pitchFamily="2"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Buckeye Sans 2" pitchFamily="2" charset="77"/>
              </a:defRPr>
            </a:lvl1pPr>
          </a:lstStyle>
          <a:p>
            <a:fld id="{22B58C05-38F5-46EB-BECD-5394A7777BCD}" type="slidenum">
              <a:rPr lang="en-US" smtClean="0"/>
              <a:pPr/>
              <a:t>‹#›</a:t>
            </a:fld>
            <a:endParaRPr lang="en-US" dirty="0"/>
          </a:p>
        </p:txBody>
      </p:sp>
    </p:spTree>
    <p:extLst>
      <p:ext uri="{BB962C8B-B14F-4D97-AF65-F5344CB8AC3E}">
        <p14:creationId xmlns:p14="http://schemas.microsoft.com/office/powerpoint/2010/main" val="383086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Buckeye Sans 2" pitchFamily="2" charset="77"/>
        <a:ea typeface="+mn-ea"/>
        <a:cs typeface="+mn-cs"/>
      </a:defRPr>
    </a:lvl1pPr>
    <a:lvl2pPr marL="457200" algn="l" defTabSz="914400" rtl="0" eaLnBrk="1" latinLnBrk="0" hangingPunct="1">
      <a:defRPr sz="1200" b="0" i="0" kern="1200">
        <a:solidFill>
          <a:schemeClr val="tx1"/>
        </a:solidFill>
        <a:latin typeface="Buckeye Sans 2" pitchFamily="2" charset="77"/>
        <a:ea typeface="+mn-ea"/>
        <a:cs typeface="+mn-cs"/>
      </a:defRPr>
    </a:lvl2pPr>
    <a:lvl3pPr marL="914400" algn="l" defTabSz="914400" rtl="0" eaLnBrk="1" latinLnBrk="0" hangingPunct="1">
      <a:defRPr sz="1200" b="0" i="0" kern="1200">
        <a:solidFill>
          <a:schemeClr val="tx1"/>
        </a:solidFill>
        <a:latin typeface="Buckeye Sans 2" pitchFamily="2" charset="77"/>
        <a:ea typeface="+mn-ea"/>
        <a:cs typeface="+mn-cs"/>
      </a:defRPr>
    </a:lvl3pPr>
    <a:lvl4pPr marL="1371600" algn="l" defTabSz="914400" rtl="0" eaLnBrk="1" latinLnBrk="0" hangingPunct="1">
      <a:defRPr sz="1200" b="0" i="0" kern="1200">
        <a:solidFill>
          <a:schemeClr val="tx1"/>
        </a:solidFill>
        <a:latin typeface="Buckeye Sans 2" pitchFamily="2" charset="77"/>
        <a:ea typeface="+mn-ea"/>
        <a:cs typeface="+mn-cs"/>
      </a:defRPr>
    </a:lvl4pPr>
    <a:lvl5pPr marL="1828800" algn="l" defTabSz="914400" rtl="0" eaLnBrk="1" latinLnBrk="0" hangingPunct="1">
      <a:defRPr sz="1200" b="0" i="0" kern="1200">
        <a:solidFill>
          <a:schemeClr val="tx1"/>
        </a:solidFill>
        <a:latin typeface="Buckeye Sans 2" pitchFamily="2" charset="77"/>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B58C05-38F5-46EB-BECD-5394A7777BCD}" type="slidenum">
              <a:rPr lang="en-US" smtClean="0"/>
              <a:pPr/>
              <a:t>1</a:t>
            </a:fld>
            <a:endParaRPr lang="en-US" dirty="0"/>
          </a:p>
        </p:txBody>
      </p:sp>
    </p:spTree>
    <p:extLst>
      <p:ext uri="{BB962C8B-B14F-4D97-AF65-F5344CB8AC3E}">
        <p14:creationId xmlns:p14="http://schemas.microsoft.com/office/powerpoint/2010/main" val="97862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B58C05-38F5-46EB-BECD-5394A7777BCD}" type="slidenum">
              <a:rPr lang="en-US" smtClean="0"/>
              <a:pPr/>
              <a:t>3</a:t>
            </a:fld>
            <a:endParaRPr lang="en-US" dirty="0"/>
          </a:p>
        </p:txBody>
      </p:sp>
    </p:spTree>
    <p:extLst>
      <p:ext uri="{BB962C8B-B14F-4D97-AF65-F5344CB8AC3E}">
        <p14:creationId xmlns:p14="http://schemas.microsoft.com/office/powerpoint/2010/main" val="42783393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Gray">
    <p:spTree>
      <p:nvGrpSpPr>
        <p:cNvPr id="1" name=""/>
        <p:cNvGrpSpPr/>
        <p:nvPr/>
      </p:nvGrpSpPr>
      <p:grpSpPr>
        <a:xfrm>
          <a:off x="0" y="0"/>
          <a:ext cx="0" cy="0"/>
          <a:chOff x="0" y="0"/>
          <a:chExt cx="0" cy="0"/>
        </a:xfrm>
      </p:grpSpPr>
      <p:sp>
        <p:nvSpPr>
          <p:cNvPr id="7" name="Freeform 6" descr="Red background with notch.">
            <a:extLst>
              <a:ext uri="{FF2B5EF4-FFF2-40B4-BE49-F238E27FC236}">
                <a16:creationId xmlns:a16="http://schemas.microsoft.com/office/drawing/2014/main" id="{B7563A70-D23D-D7C3-314B-097E27A5202C}"/>
              </a:ext>
            </a:extLst>
          </p:cNvPr>
          <p:cNvSpPr/>
          <p:nvPr userDrawn="1"/>
        </p:nvSpPr>
        <p:spPr>
          <a:xfrm>
            <a:off x="0" y="1"/>
            <a:ext cx="12192000" cy="6147412"/>
          </a:xfrm>
          <a:custGeom>
            <a:avLst/>
            <a:gdLst>
              <a:gd name="connsiteX0" fmla="*/ 0 w 11391441"/>
              <a:gd name="connsiteY0" fmla="*/ 11017 h 5772839"/>
              <a:gd name="connsiteX1" fmla="*/ 0 w 11391441"/>
              <a:gd name="connsiteY1" fmla="*/ 5772839 h 5772839"/>
              <a:gd name="connsiteX2" fmla="*/ 10796530 w 11391441"/>
              <a:gd name="connsiteY2" fmla="*/ 5772839 h 5772839"/>
              <a:gd name="connsiteX3" fmla="*/ 11391441 w 11391441"/>
              <a:gd name="connsiteY3" fmla="*/ 5177928 h 5772839"/>
              <a:gd name="connsiteX4" fmla="*/ 11391441 w 11391441"/>
              <a:gd name="connsiteY4" fmla="*/ 0 h 5772839"/>
              <a:gd name="connsiteX5" fmla="*/ 0 w 11391441"/>
              <a:gd name="connsiteY5" fmla="*/ 11017 h 5772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91441" h="5772839">
                <a:moveTo>
                  <a:pt x="0" y="11017"/>
                </a:moveTo>
                <a:lnTo>
                  <a:pt x="0" y="5772839"/>
                </a:lnTo>
                <a:lnTo>
                  <a:pt x="10796530" y="5772839"/>
                </a:lnTo>
                <a:lnTo>
                  <a:pt x="11391441" y="5177928"/>
                </a:lnTo>
                <a:lnTo>
                  <a:pt x="11391441" y="0"/>
                </a:lnTo>
                <a:lnTo>
                  <a:pt x="0" y="11017"/>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Buckeye Sans 2" pitchFamily="2" charset="77"/>
            </a:endParaRPr>
          </a:p>
        </p:txBody>
      </p:sp>
      <p:sp>
        <p:nvSpPr>
          <p:cNvPr id="4" name="Text Placeholder 2">
            <a:extLst>
              <a:ext uri="{FF2B5EF4-FFF2-40B4-BE49-F238E27FC236}">
                <a16:creationId xmlns:a16="http://schemas.microsoft.com/office/drawing/2014/main" id="{999F202D-C0AE-BF9D-1D1B-6CAA26CEFC71}"/>
              </a:ext>
            </a:extLst>
          </p:cNvPr>
          <p:cNvSpPr>
            <a:spLocks noGrp="1"/>
          </p:cNvSpPr>
          <p:nvPr>
            <p:ph type="body" idx="1" hasCustomPrompt="1"/>
          </p:nvPr>
        </p:nvSpPr>
        <p:spPr>
          <a:xfrm>
            <a:off x="247973" y="3474720"/>
            <a:ext cx="11547152" cy="496976"/>
          </a:xfrm>
        </p:spPr>
        <p:txBody>
          <a:bodyPr>
            <a:normAutofit/>
          </a:bodyPr>
          <a:lstStyle>
            <a:lvl1pPr marL="0" indent="0">
              <a:buNone/>
              <a:defRPr sz="2400" b="0" i="0">
                <a:solidFill>
                  <a:srgbClr val="212325"/>
                </a:solidFill>
                <a:latin typeface="Buckeye Sans 2"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copy</a:t>
            </a:r>
          </a:p>
        </p:txBody>
      </p:sp>
      <p:sp>
        <p:nvSpPr>
          <p:cNvPr id="2" name="Title 1">
            <a:extLst>
              <a:ext uri="{FF2B5EF4-FFF2-40B4-BE49-F238E27FC236}">
                <a16:creationId xmlns:a16="http://schemas.microsoft.com/office/drawing/2014/main" id="{7E9F839D-17A6-464E-BE22-E9B747DF33B1}"/>
              </a:ext>
            </a:extLst>
          </p:cNvPr>
          <p:cNvSpPr>
            <a:spLocks noGrp="1"/>
          </p:cNvSpPr>
          <p:nvPr>
            <p:ph type="ctrTitle" hasCustomPrompt="1"/>
          </p:nvPr>
        </p:nvSpPr>
        <p:spPr>
          <a:xfrm>
            <a:off x="1" y="2407920"/>
            <a:ext cx="12191998" cy="1066800"/>
          </a:xfrm>
          <a:noFill/>
        </p:spPr>
        <p:txBody>
          <a:bodyPr lIns="365760" anchor="ctr">
            <a:normAutofit/>
          </a:bodyPr>
          <a:lstStyle>
            <a:lvl1pPr algn="l">
              <a:defRPr sz="5500"/>
            </a:lvl1pPr>
          </a:lstStyle>
          <a:p>
            <a:r>
              <a:rPr lang="en-US"/>
              <a:t>Click to edit master page title</a:t>
            </a:r>
          </a:p>
        </p:txBody>
      </p:sp>
    </p:spTree>
    <p:extLst>
      <p:ext uri="{BB962C8B-B14F-4D97-AF65-F5344CB8AC3E}">
        <p14:creationId xmlns:p14="http://schemas.microsoft.com/office/powerpoint/2010/main" val="2614813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 Text 3 Column">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75785E62-F2BF-47B7-BB10-92F9FFA0FB5A}"/>
              </a:ext>
            </a:extLst>
          </p:cNvPr>
          <p:cNvSpPr>
            <a:spLocks noGrp="1"/>
          </p:cNvSpPr>
          <p:nvPr>
            <p:ph type="sldNum" sz="quarter" idx="12"/>
          </p:nvPr>
        </p:nvSpPr>
        <p:spPr/>
        <p:txBody>
          <a:bodyPr/>
          <a:lstStyle>
            <a:lvl1pPr>
              <a:defRPr b="0" i="0">
                <a:latin typeface="Buckeye Sans 2" pitchFamily="2" charset="77"/>
              </a:defRPr>
            </a:lvl1pPr>
          </a:lstStyle>
          <a:p>
            <a:fld id="{DFA4CD3D-26C8-47FF-8D13-9B32BAAB4735}" type="slidenum">
              <a:rPr lang="en-US" smtClean="0"/>
              <a:pPr/>
              <a:t>‹#›</a:t>
            </a:fld>
            <a:endParaRPr lang="en-US" dirty="0"/>
          </a:p>
        </p:txBody>
      </p:sp>
      <p:sp>
        <p:nvSpPr>
          <p:cNvPr id="8" name="Footer Placeholder 7">
            <a:extLst>
              <a:ext uri="{FF2B5EF4-FFF2-40B4-BE49-F238E27FC236}">
                <a16:creationId xmlns:a16="http://schemas.microsoft.com/office/drawing/2014/main" id="{B0642A6F-A411-470F-BD04-ADA91E6F650A}"/>
              </a:ext>
            </a:extLst>
          </p:cNvPr>
          <p:cNvSpPr>
            <a:spLocks noGrp="1"/>
          </p:cNvSpPr>
          <p:nvPr>
            <p:ph type="ftr" sz="quarter" idx="11"/>
          </p:nvPr>
        </p:nvSpPr>
        <p:spPr/>
        <p:txBody>
          <a:bodyPr/>
          <a:lstStyle>
            <a:lvl1pPr>
              <a:defRPr b="0" i="0">
                <a:latin typeface="Buckeye Sans 2" pitchFamily="2" charset="77"/>
              </a:defRPr>
            </a:lvl1pPr>
          </a:lstStyle>
          <a:p>
            <a:r>
              <a:rPr lang="en-US" dirty="0"/>
              <a:t>Change this footer to the title of your presentation</a:t>
            </a:r>
          </a:p>
        </p:txBody>
      </p:sp>
      <p:sp>
        <p:nvSpPr>
          <p:cNvPr id="21" name="Content Placeholder 3">
            <a:extLst>
              <a:ext uri="{FF2B5EF4-FFF2-40B4-BE49-F238E27FC236}">
                <a16:creationId xmlns:a16="http://schemas.microsoft.com/office/drawing/2014/main" id="{9C53F21D-CA93-9B93-4A6E-8255D9511D03}"/>
              </a:ext>
            </a:extLst>
          </p:cNvPr>
          <p:cNvSpPr>
            <a:spLocks noGrp="1"/>
          </p:cNvSpPr>
          <p:nvPr>
            <p:ph sz="half" idx="19" hasCustomPrompt="1"/>
          </p:nvPr>
        </p:nvSpPr>
        <p:spPr>
          <a:xfrm>
            <a:off x="8142514" y="2619862"/>
            <a:ext cx="3200400" cy="3060729"/>
          </a:xfrm>
        </p:spPr>
        <p:txBody>
          <a:bodyPr>
            <a:normAutofit/>
          </a:bodyPr>
          <a:lstStyle>
            <a:lvl1pPr marL="0" indent="0">
              <a:buClr>
                <a:srgbClr val="C00000"/>
              </a:buClr>
              <a:buSzPct val="110000"/>
              <a:buNone/>
              <a:defRPr sz="1800" b="0" i="0">
                <a:latin typeface="Buckeye Sans 2" pitchFamily="2" charset="77"/>
              </a:defRPr>
            </a:lvl1pPr>
            <a:lvl2pPr marL="466725" indent="-228600">
              <a:buClr>
                <a:srgbClr val="C00000"/>
              </a:buClr>
              <a:buSzPct val="110000"/>
              <a:buFont typeface="Arial" panose="020B0604020202020204" pitchFamily="34" charset="0"/>
              <a:buChar char="•"/>
              <a:tabLst/>
              <a:defRPr sz="1600" b="0" i="0">
                <a:latin typeface="Buckeye Sans 2" pitchFamily="2" charset="77"/>
              </a:defRPr>
            </a:lvl2pPr>
            <a:lvl3pPr marL="922338" indent="-174625">
              <a:buClr>
                <a:srgbClr val="C00000"/>
              </a:buClr>
              <a:buSzPct val="90000"/>
              <a:buFont typeface="Courier New" panose="02070309020205020404" pitchFamily="49" charset="0"/>
              <a:buChar char="o"/>
              <a:tabLst/>
              <a:defRPr sz="1400" b="0" i="0">
                <a:latin typeface="Buckeye Sans 2" pitchFamily="2" charset="77"/>
              </a:defRPr>
            </a:lvl3pPr>
            <a:lvl4pPr>
              <a:defRPr sz="1400"/>
            </a:lvl4pPr>
            <a:lvl5pPr>
              <a:defRPr sz="1400"/>
            </a:lvl5pPr>
          </a:lstStyle>
          <a:p>
            <a:pPr lvl="0"/>
            <a:r>
              <a:rPr lang="en-US"/>
              <a:t>Click to edit first level copy</a:t>
            </a:r>
          </a:p>
          <a:p>
            <a:pPr lvl="1"/>
            <a:r>
              <a:rPr lang="en-US"/>
              <a:t>Second level</a:t>
            </a:r>
          </a:p>
          <a:p>
            <a:pPr lvl="2"/>
            <a:r>
              <a:rPr lang="en-US"/>
              <a:t>Third level</a:t>
            </a:r>
          </a:p>
        </p:txBody>
      </p:sp>
      <p:sp>
        <p:nvSpPr>
          <p:cNvPr id="6" name="Text Placeholder 2">
            <a:extLst>
              <a:ext uri="{FF2B5EF4-FFF2-40B4-BE49-F238E27FC236}">
                <a16:creationId xmlns:a16="http://schemas.microsoft.com/office/drawing/2014/main" id="{A8E4D3FC-41C9-D578-F008-6630E7FFA4E6}"/>
              </a:ext>
            </a:extLst>
          </p:cNvPr>
          <p:cNvSpPr>
            <a:spLocks noGrp="1"/>
          </p:cNvSpPr>
          <p:nvPr>
            <p:ph type="body" idx="15" hasCustomPrompt="1"/>
          </p:nvPr>
        </p:nvSpPr>
        <p:spPr>
          <a:xfrm>
            <a:off x="8153400" y="1795950"/>
            <a:ext cx="3200400" cy="823912"/>
          </a:xfrm>
        </p:spPr>
        <p:txBody>
          <a:bodyPr anchor="b"/>
          <a:lstStyle>
            <a:lvl1pPr marL="0" indent="0">
              <a:buNone/>
              <a:defRPr sz="2400" b="1" i="0">
                <a:latin typeface="Buckeye Sans 2 SemiBold"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cxnSp>
        <p:nvCxnSpPr>
          <p:cNvPr id="15" name="Straight Connector 14">
            <a:extLst>
              <a:ext uri="{FF2B5EF4-FFF2-40B4-BE49-F238E27FC236}">
                <a16:creationId xmlns:a16="http://schemas.microsoft.com/office/drawing/2014/main" id="{46615C9D-EE6C-4B25-8C7B-BD41495EDEDC}"/>
              </a:ext>
            </a:extLst>
          </p:cNvPr>
          <p:cNvCxnSpPr>
            <a:cxnSpLocks/>
          </p:cNvCxnSpPr>
          <p:nvPr userDrawn="1"/>
        </p:nvCxnSpPr>
        <p:spPr>
          <a:xfrm flipV="1">
            <a:off x="7915362" y="2290570"/>
            <a:ext cx="0" cy="3401974"/>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0" name="Content Placeholder 3">
            <a:extLst>
              <a:ext uri="{FF2B5EF4-FFF2-40B4-BE49-F238E27FC236}">
                <a16:creationId xmlns:a16="http://schemas.microsoft.com/office/drawing/2014/main" id="{14F904E5-9900-1D9E-FED4-2AA7BBADCA7F}"/>
              </a:ext>
            </a:extLst>
          </p:cNvPr>
          <p:cNvSpPr>
            <a:spLocks noGrp="1"/>
          </p:cNvSpPr>
          <p:nvPr>
            <p:ph sz="half" idx="18" hasCustomPrompt="1"/>
          </p:nvPr>
        </p:nvSpPr>
        <p:spPr>
          <a:xfrm>
            <a:off x="4452256" y="2619862"/>
            <a:ext cx="3200400" cy="3060729"/>
          </a:xfrm>
        </p:spPr>
        <p:txBody>
          <a:bodyPr>
            <a:normAutofit/>
          </a:bodyPr>
          <a:lstStyle>
            <a:lvl1pPr marL="0" indent="0">
              <a:buClr>
                <a:srgbClr val="C00000"/>
              </a:buClr>
              <a:buSzPct val="110000"/>
              <a:buNone/>
              <a:defRPr sz="1800" b="0" i="0">
                <a:latin typeface="Buckeye Sans 2" pitchFamily="2" charset="77"/>
              </a:defRPr>
            </a:lvl1pPr>
            <a:lvl2pPr marL="466725" indent="-228600">
              <a:buClr>
                <a:srgbClr val="C00000"/>
              </a:buClr>
              <a:buSzPct val="110000"/>
              <a:buFont typeface="Arial" panose="020B0604020202020204" pitchFamily="34" charset="0"/>
              <a:buChar char="•"/>
              <a:tabLst/>
              <a:defRPr sz="1600" b="0" i="0">
                <a:latin typeface="Buckeye Sans 2" pitchFamily="2" charset="77"/>
              </a:defRPr>
            </a:lvl2pPr>
            <a:lvl3pPr marL="922338" indent="-174625">
              <a:buClr>
                <a:srgbClr val="C00000"/>
              </a:buClr>
              <a:buSzPct val="90000"/>
              <a:buFont typeface="Courier New" panose="02070309020205020404" pitchFamily="49" charset="0"/>
              <a:buChar char="o"/>
              <a:tabLst/>
              <a:defRPr sz="1400" b="0" i="0">
                <a:latin typeface="Buckeye Sans 2" pitchFamily="2" charset="77"/>
              </a:defRPr>
            </a:lvl3pPr>
            <a:lvl4pPr>
              <a:defRPr sz="1400"/>
            </a:lvl4pPr>
            <a:lvl5pPr>
              <a:defRPr sz="1400"/>
            </a:lvl5pPr>
          </a:lstStyle>
          <a:p>
            <a:pPr lvl="0"/>
            <a:r>
              <a:rPr lang="en-US"/>
              <a:t>Click to edit first level copy</a:t>
            </a:r>
          </a:p>
          <a:p>
            <a:pPr lvl="1"/>
            <a:r>
              <a:rPr lang="en-US"/>
              <a:t>Second level</a:t>
            </a:r>
          </a:p>
          <a:p>
            <a:pPr lvl="2"/>
            <a:r>
              <a:rPr lang="en-US"/>
              <a:t>Third level</a:t>
            </a:r>
          </a:p>
        </p:txBody>
      </p:sp>
      <p:sp>
        <p:nvSpPr>
          <p:cNvPr id="2" name="Text Placeholder 2">
            <a:extLst>
              <a:ext uri="{FF2B5EF4-FFF2-40B4-BE49-F238E27FC236}">
                <a16:creationId xmlns:a16="http://schemas.microsoft.com/office/drawing/2014/main" id="{A891D34A-06A7-6398-2C15-8309625A99B2}"/>
              </a:ext>
            </a:extLst>
          </p:cNvPr>
          <p:cNvSpPr>
            <a:spLocks noGrp="1"/>
          </p:cNvSpPr>
          <p:nvPr>
            <p:ph type="body" idx="13" hasCustomPrompt="1"/>
          </p:nvPr>
        </p:nvSpPr>
        <p:spPr>
          <a:xfrm>
            <a:off x="4474028" y="1795950"/>
            <a:ext cx="3200400" cy="823912"/>
          </a:xfrm>
        </p:spPr>
        <p:txBody>
          <a:bodyPr anchor="b"/>
          <a:lstStyle>
            <a:lvl1pPr marL="0" indent="0">
              <a:buNone/>
              <a:defRPr sz="2400" b="1" i="0">
                <a:latin typeface="Buckeye Sans 2 SemiBold"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cxnSp>
        <p:nvCxnSpPr>
          <p:cNvPr id="14" name="Straight Connector 13">
            <a:extLst>
              <a:ext uri="{FF2B5EF4-FFF2-40B4-BE49-F238E27FC236}">
                <a16:creationId xmlns:a16="http://schemas.microsoft.com/office/drawing/2014/main" id="{6240F89D-2F52-4A06-A26B-F81A4CCA049C}"/>
              </a:ext>
            </a:extLst>
          </p:cNvPr>
          <p:cNvCxnSpPr>
            <a:cxnSpLocks/>
          </p:cNvCxnSpPr>
          <p:nvPr userDrawn="1"/>
        </p:nvCxnSpPr>
        <p:spPr>
          <a:xfrm flipV="1">
            <a:off x="4246764" y="2290570"/>
            <a:ext cx="0" cy="3401974"/>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2896339C-BF56-4C01-9057-10C1041C7837}"/>
              </a:ext>
            </a:extLst>
          </p:cNvPr>
          <p:cNvSpPr>
            <a:spLocks noGrp="1"/>
          </p:cNvSpPr>
          <p:nvPr>
            <p:ph sz="half" idx="2" hasCustomPrompt="1"/>
          </p:nvPr>
        </p:nvSpPr>
        <p:spPr>
          <a:xfrm>
            <a:off x="839788" y="2619862"/>
            <a:ext cx="3200400" cy="3060729"/>
          </a:xfrm>
        </p:spPr>
        <p:txBody>
          <a:bodyPr>
            <a:normAutofit/>
          </a:bodyPr>
          <a:lstStyle>
            <a:lvl1pPr marL="0" indent="0">
              <a:buClr>
                <a:srgbClr val="C00000"/>
              </a:buClr>
              <a:buSzPct val="110000"/>
              <a:buNone/>
              <a:defRPr sz="1800" b="0" i="0">
                <a:latin typeface="Buckeye Sans 2" pitchFamily="2" charset="77"/>
              </a:defRPr>
            </a:lvl1pPr>
            <a:lvl2pPr marL="466725" indent="-228600">
              <a:buClr>
                <a:srgbClr val="C00000"/>
              </a:buClr>
              <a:buSzPct val="110000"/>
              <a:buFont typeface="Arial" panose="020B0604020202020204" pitchFamily="34" charset="0"/>
              <a:buChar char="•"/>
              <a:tabLst/>
              <a:defRPr sz="1600" b="0" i="0">
                <a:latin typeface="Buckeye Sans 2" pitchFamily="2" charset="77"/>
              </a:defRPr>
            </a:lvl2pPr>
            <a:lvl3pPr marL="922338" indent="-174625">
              <a:buClr>
                <a:srgbClr val="C00000"/>
              </a:buClr>
              <a:buSzPct val="90000"/>
              <a:buFont typeface="Courier New" panose="02070309020205020404" pitchFamily="49" charset="0"/>
              <a:buChar char="o"/>
              <a:tabLst/>
              <a:defRPr sz="1400" b="0" i="0">
                <a:latin typeface="Buckeye Sans 2" pitchFamily="2" charset="77"/>
              </a:defRPr>
            </a:lvl3pPr>
            <a:lvl4pPr>
              <a:defRPr sz="1400"/>
            </a:lvl4pPr>
            <a:lvl5pPr>
              <a:defRPr sz="1400"/>
            </a:lvl5pPr>
          </a:lstStyle>
          <a:p>
            <a:pPr lvl="0"/>
            <a:r>
              <a:rPr lang="en-US"/>
              <a:t>Click to edit first level copy</a:t>
            </a:r>
          </a:p>
          <a:p>
            <a:pPr lvl="1"/>
            <a:r>
              <a:rPr lang="en-US"/>
              <a:t>Second level</a:t>
            </a:r>
          </a:p>
          <a:p>
            <a:pPr lvl="2"/>
            <a:r>
              <a:rPr lang="en-US"/>
              <a:t>Third level</a:t>
            </a:r>
          </a:p>
        </p:txBody>
      </p:sp>
      <p:sp>
        <p:nvSpPr>
          <p:cNvPr id="3" name="Text Placeholder 2">
            <a:extLst>
              <a:ext uri="{FF2B5EF4-FFF2-40B4-BE49-F238E27FC236}">
                <a16:creationId xmlns:a16="http://schemas.microsoft.com/office/drawing/2014/main" id="{DD110778-4DA8-45B3-97ED-ECBE5C60858E}"/>
              </a:ext>
            </a:extLst>
          </p:cNvPr>
          <p:cNvSpPr>
            <a:spLocks noGrp="1"/>
          </p:cNvSpPr>
          <p:nvPr>
            <p:ph type="body" idx="1" hasCustomPrompt="1"/>
          </p:nvPr>
        </p:nvSpPr>
        <p:spPr>
          <a:xfrm>
            <a:off x="839788" y="1795950"/>
            <a:ext cx="3200400" cy="823912"/>
          </a:xfrm>
        </p:spPr>
        <p:txBody>
          <a:bodyPr anchor="b"/>
          <a:lstStyle>
            <a:lvl1pPr marL="0" indent="0">
              <a:buNone/>
              <a:defRPr sz="2400" b="1" i="0">
                <a:latin typeface="Buckeye Sans 2 SemiBold"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12" name="Title 1">
            <a:extLst>
              <a:ext uri="{FF2B5EF4-FFF2-40B4-BE49-F238E27FC236}">
                <a16:creationId xmlns:a16="http://schemas.microsoft.com/office/drawing/2014/main" id="{B338790D-1034-D042-D3C2-3BF8915C995A}"/>
              </a:ext>
            </a:extLst>
          </p:cNvPr>
          <p:cNvSpPr>
            <a:spLocks noGrp="1"/>
          </p:cNvSpPr>
          <p:nvPr>
            <p:ph type="title" hasCustomPrompt="1"/>
          </p:nvPr>
        </p:nvSpPr>
        <p:spPr>
          <a:xfrm>
            <a:off x="396873" y="898954"/>
            <a:ext cx="11398253" cy="838854"/>
          </a:xfrm>
        </p:spPr>
        <p:txBody>
          <a:bodyPr anchor="t"/>
          <a:lstStyle/>
          <a:p>
            <a:r>
              <a:rPr lang="en-US"/>
              <a:t>Click to edit master page title</a:t>
            </a:r>
          </a:p>
        </p:txBody>
      </p:sp>
      <p:sp>
        <p:nvSpPr>
          <p:cNvPr id="13" name="Text Placeholder 4">
            <a:extLst>
              <a:ext uri="{FF2B5EF4-FFF2-40B4-BE49-F238E27FC236}">
                <a16:creationId xmlns:a16="http://schemas.microsoft.com/office/drawing/2014/main" id="{89F7AB1A-7858-0364-53A6-E5039FF0E0CD}"/>
              </a:ext>
            </a:extLst>
          </p:cNvPr>
          <p:cNvSpPr>
            <a:spLocks noGrp="1"/>
          </p:cNvSpPr>
          <p:nvPr>
            <p:ph type="body" sz="quarter" idx="29" hasCustomPrompt="1"/>
          </p:nvPr>
        </p:nvSpPr>
        <p:spPr>
          <a:xfrm>
            <a:off x="396429" y="576942"/>
            <a:ext cx="11398254" cy="224040"/>
          </a:xfrm>
        </p:spPr>
        <p:txBody>
          <a:bodyPr anchor="t">
            <a:normAutofit/>
          </a:bodyPr>
          <a:lstStyle>
            <a:lvl1pPr marL="0" indent="0" algn="l">
              <a:buNone/>
              <a:defRPr sz="1400" b="0" i="0">
                <a:latin typeface="Buckeye Sans 2"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SECTION HEADING (OPTIONAL) </a:t>
            </a:r>
          </a:p>
        </p:txBody>
      </p:sp>
    </p:spTree>
    <p:extLst>
      <p:ext uri="{BB962C8B-B14F-4D97-AF65-F5344CB8AC3E}">
        <p14:creationId xmlns:p14="http://schemas.microsoft.com/office/powerpoint/2010/main" val="11782837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 Text with Statistic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6899665-9022-4763-9F34-BC62AC635B9F}"/>
              </a:ext>
            </a:extLst>
          </p:cNvPr>
          <p:cNvSpPr>
            <a:spLocks noGrp="1"/>
          </p:cNvSpPr>
          <p:nvPr>
            <p:ph type="sldNum" sz="quarter" idx="12"/>
          </p:nvPr>
        </p:nvSpPr>
        <p:spPr/>
        <p:txBody>
          <a:bodyPr/>
          <a:lstStyle>
            <a:lvl1pPr>
              <a:defRPr b="0" i="0">
                <a:latin typeface="Buckeye Sans 2" pitchFamily="2" charset="77"/>
              </a:defRPr>
            </a:lvl1pPr>
          </a:lstStyle>
          <a:p>
            <a:fld id="{DFA4CD3D-26C8-47FF-8D13-9B32BAAB4735}" type="slidenum">
              <a:rPr lang="en-US" smtClean="0"/>
              <a:pPr/>
              <a:t>‹#›</a:t>
            </a:fld>
            <a:endParaRPr lang="en-US" dirty="0"/>
          </a:p>
        </p:txBody>
      </p:sp>
      <p:sp>
        <p:nvSpPr>
          <p:cNvPr id="5" name="Footer Placeholder 4">
            <a:extLst>
              <a:ext uri="{FF2B5EF4-FFF2-40B4-BE49-F238E27FC236}">
                <a16:creationId xmlns:a16="http://schemas.microsoft.com/office/drawing/2014/main" id="{5507D5D7-B1FE-44D4-9552-B7681E39C9D1}"/>
              </a:ext>
            </a:extLst>
          </p:cNvPr>
          <p:cNvSpPr>
            <a:spLocks noGrp="1"/>
          </p:cNvSpPr>
          <p:nvPr>
            <p:ph type="ftr" sz="quarter" idx="11"/>
          </p:nvPr>
        </p:nvSpPr>
        <p:spPr/>
        <p:txBody>
          <a:bodyPr/>
          <a:lstStyle>
            <a:lvl1pPr>
              <a:defRPr b="0" i="0">
                <a:latin typeface="Buckeye Sans 2" pitchFamily="2" charset="77"/>
              </a:defRPr>
            </a:lvl1pPr>
          </a:lstStyle>
          <a:p>
            <a:r>
              <a:rPr lang="en-US" dirty="0"/>
              <a:t>Change this footer to the title of your presentation</a:t>
            </a:r>
          </a:p>
        </p:txBody>
      </p:sp>
      <p:sp>
        <p:nvSpPr>
          <p:cNvPr id="7" name="Text Placeholder 4">
            <a:extLst>
              <a:ext uri="{FF2B5EF4-FFF2-40B4-BE49-F238E27FC236}">
                <a16:creationId xmlns:a16="http://schemas.microsoft.com/office/drawing/2014/main" id="{04307938-5206-7658-371A-FABCB8A01B4F}"/>
              </a:ext>
            </a:extLst>
          </p:cNvPr>
          <p:cNvSpPr>
            <a:spLocks noGrp="1"/>
          </p:cNvSpPr>
          <p:nvPr>
            <p:ph type="body" sz="quarter" idx="32" hasCustomPrompt="1"/>
          </p:nvPr>
        </p:nvSpPr>
        <p:spPr>
          <a:xfrm>
            <a:off x="7914198" y="5719560"/>
            <a:ext cx="3200400" cy="239486"/>
          </a:xfrm>
        </p:spPr>
        <p:txBody>
          <a:bodyPr anchor="t">
            <a:normAutofit/>
          </a:bodyPr>
          <a:lstStyle>
            <a:lvl1pPr marL="0" indent="0" algn="ctr">
              <a:buNone/>
              <a:defRPr sz="1400" b="0" i="0">
                <a:latin typeface="Buckeye Sans 2"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ADD CITATION (OPTIONAL) </a:t>
            </a:r>
          </a:p>
        </p:txBody>
      </p:sp>
      <p:sp>
        <p:nvSpPr>
          <p:cNvPr id="24" name="Content Placeholder 3">
            <a:extLst>
              <a:ext uri="{FF2B5EF4-FFF2-40B4-BE49-F238E27FC236}">
                <a16:creationId xmlns:a16="http://schemas.microsoft.com/office/drawing/2014/main" id="{B8429F79-518E-407C-8FF2-83D7C7D801FD}"/>
              </a:ext>
            </a:extLst>
          </p:cNvPr>
          <p:cNvSpPr>
            <a:spLocks noGrp="1"/>
          </p:cNvSpPr>
          <p:nvPr>
            <p:ph sz="half" idx="28" hasCustomPrompt="1"/>
          </p:nvPr>
        </p:nvSpPr>
        <p:spPr>
          <a:xfrm>
            <a:off x="7908067" y="4343324"/>
            <a:ext cx="3200400" cy="754756"/>
          </a:xfrm>
        </p:spPr>
        <p:txBody>
          <a:bodyPr>
            <a:noAutofit/>
          </a:bodyPr>
          <a:lstStyle>
            <a:lvl1pPr marL="0" indent="0" algn="ctr">
              <a:buNone/>
              <a:defRPr sz="1600" b="0" i="0">
                <a:latin typeface="Buckeye Sans 2" pitchFamily="2" charset="77"/>
              </a:defRPr>
            </a:lvl1pPr>
            <a:lvl2pPr marL="457200" indent="0">
              <a:buNone/>
              <a:defRPr sz="1400"/>
            </a:lvl2pPr>
            <a:lvl3pPr marL="914400" indent="0">
              <a:buNone/>
              <a:defRPr sz="1200"/>
            </a:lvl3pPr>
            <a:lvl4pPr marL="1371600" indent="0">
              <a:buNone/>
              <a:defRPr sz="1100"/>
            </a:lvl4pPr>
            <a:lvl5pPr marL="1828800" indent="0" algn="ctr">
              <a:buNone/>
              <a:defRPr sz="1100"/>
            </a:lvl5pPr>
          </a:lstStyle>
          <a:p>
            <a:pPr lvl="0"/>
            <a:r>
              <a:rPr lang="en-US"/>
              <a:t>Click to edit supplemental copy</a:t>
            </a:r>
          </a:p>
        </p:txBody>
      </p:sp>
      <p:sp>
        <p:nvSpPr>
          <p:cNvPr id="23" name="Text Placeholder 4">
            <a:extLst>
              <a:ext uri="{FF2B5EF4-FFF2-40B4-BE49-F238E27FC236}">
                <a16:creationId xmlns:a16="http://schemas.microsoft.com/office/drawing/2014/main" id="{D79EC675-E9A3-4C03-B61F-A49031FA5008}"/>
              </a:ext>
            </a:extLst>
          </p:cNvPr>
          <p:cNvSpPr>
            <a:spLocks noGrp="1"/>
          </p:cNvSpPr>
          <p:nvPr>
            <p:ph type="body" sz="quarter" idx="27" hasCustomPrompt="1"/>
          </p:nvPr>
        </p:nvSpPr>
        <p:spPr>
          <a:xfrm>
            <a:off x="7908074" y="3766455"/>
            <a:ext cx="3200400" cy="576869"/>
          </a:xfrm>
        </p:spPr>
        <p:txBody>
          <a:bodyPr anchor="b">
            <a:normAutofit/>
          </a:bodyPr>
          <a:lstStyle>
            <a:lvl1pPr marL="0" indent="0" algn="ctr">
              <a:buNone/>
              <a:defRPr sz="1800" b="1" i="0">
                <a:latin typeface="Buckeye Sans 2 SemiBold"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br>
              <a:rPr lang="en-US"/>
            </a:br>
            <a:r>
              <a:rPr lang="en-US"/>
              <a:t>Subhead</a:t>
            </a:r>
          </a:p>
        </p:txBody>
      </p:sp>
      <p:sp>
        <p:nvSpPr>
          <p:cNvPr id="21" name="Text Placeholder 7">
            <a:extLst>
              <a:ext uri="{FF2B5EF4-FFF2-40B4-BE49-F238E27FC236}">
                <a16:creationId xmlns:a16="http://schemas.microsoft.com/office/drawing/2014/main" id="{48CFB95A-0D9D-453A-9CB2-BF05EF3E7A0C}"/>
              </a:ext>
            </a:extLst>
          </p:cNvPr>
          <p:cNvSpPr>
            <a:spLocks noGrp="1"/>
          </p:cNvSpPr>
          <p:nvPr>
            <p:ph type="body" sz="quarter" idx="26" hasCustomPrompt="1"/>
          </p:nvPr>
        </p:nvSpPr>
        <p:spPr>
          <a:xfrm>
            <a:off x="7908066" y="2936138"/>
            <a:ext cx="3200400" cy="710573"/>
          </a:xfrm>
        </p:spPr>
        <p:txBody>
          <a:bodyPr anchor="ctr" anchorCtr="0">
            <a:noAutofit/>
          </a:bodyPr>
          <a:lstStyle>
            <a:lvl1pPr marL="0" indent="0" algn="ctr">
              <a:buNone/>
              <a:defRPr sz="7500" b="1" i="0">
                <a:solidFill>
                  <a:schemeClr val="accent1"/>
                </a:solidFill>
                <a:latin typeface="Buckeye Sans 2 Black" pitchFamily="2" charset="77"/>
              </a:defRPr>
            </a:lvl1pPr>
          </a:lstStyle>
          <a:p>
            <a:pPr lvl="0"/>
            <a:r>
              <a:rPr lang="en-US"/>
              <a:t>00</a:t>
            </a:r>
          </a:p>
        </p:txBody>
      </p:sp>
      <p:sp>
        <p:nvSpPr>
          <p:cNvPr id="4" name="Text Placeholder 4">
            <a:extLst>
              <a:ext uri="{FF2B5EF4-FFF2-40B4-BE49-F238E27FC236}">
                <a16:creationId xmlns:a16="http://schemas.microsoft.com/office/drawing/2014/main" id="{E8DDA1D2-D91C-4DA3-7F82-2C47CE653FD3}"/>
              </a:ext>
            </a:extLst>
          </p:cNvPr>
          <p:cNvSpPr>
            <a:spLocks noGrp="1"/>
          </p:cNvSpPr>
          <p:nvPr>
            <p:ph type="body" sz="quarter" idx="31" hasCustomPrompt="1"/>
          </p:nvPr>
        </p:nvSpPr>
        <p:spPr>
          <a:xfrm>
            <a:off x="4365086" y="5719560"/>
            <a:ext cx="3200400" cy="239486"/>
          </a:xfrm>
        </p:spPr>
        <p:txBody>
          <a:bodyPr anchor="t">
            <a:normAutofit/>
          </a:bodyPr>
          <a:lstStyle>
            <a:lvl1pPr marL="0" indent="0" algn="ctr">
              <a:buNone/>
              <a:defRPr sz="1400" b="0" i="0">
                <a:latin typeface="Buckeye Sans 2"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ADD CITATION (OPTIONAL) </a:t>
            </a:r>
          </a:p>
        </p:txBody>
      </p:sp>
      <p:sp>
        <p:nvSpPr>
          <p:cNvPr id="20" name="Content Placeholder 3">
            <a:extLst>
              <a:ext uri="{FF2B5EF4-FFF2-40B4-BE49-F238E27FC236}">
                <a16:creationId xmlns:a16="http://schemas.microsoft.com/office/drawing/2014/main" id="{9B83ED64-7985-4721-920B-54BC42A5E1D7}"/>
              </a:ext>
            </a:extLst>
          </p:cNvPr>
          <p:cNvSpPr>
            <a:spLocks noGrp="1"/>
          </p:cNvSpPr>
          <p:nvPr>
            <p:ph sz="half" idx="25" hasCustomPrompt="1"/>
          </p:nvPr>
        </p:nvSpPr>
        <p:spPr>
          <a:xfrm>
            <a:off x="4362025" y="4343324"/>
            <a:ext cx="3200400" cy="754756"/>
          </a:xfrm>
        </p:spPr>
        <p:txBody>
          <a:bodyPr>
            <a:noAutofit/>
          </a:bodyPr>
          <a:lstStyle>
            <a:lvl1pPr marL="0" indent="0" algn="ctr">
              <a:buNone/>
              <a:defRPr sz="1600" b="0" i="0">
                <a:latin typeface="Buckeye Sans 2" pitchFamily="2" charset="77"/>
              </a:defRPr>
            </a:lvl1pPr>
            <a:lvl2pPr marL="457200" indent="0">
              <a:buNone/>
              <a:defRPr sz="1400"/>
            </a:lvl2pPr>
            <a:lvl3pPr marL="914400" indent="0">
              <a:buNone/>
              <a:defRPr sz="1200"/>
            </a:lvl3pPr>
            <a:lvl4pPr marL="1371600" indent="0">
              <a:buNone/>
              <a:defRPr sz="1100"/>
            </a:lvl4pPr>
            <a:lvl5pPr marL="1828800" indent="0" algn="ctr">
              <a:buNone/>
              <a:defRPr sz="1100"/>
            </a:lvl5pPr>
          </a:lstStyle>
          <a:p>
            <a:pPr lvl="0"/>
            <a:r>
              <a:rPr lang="en-US"/>
              <a:t>Click to edit supplemental copy</a:t>
            </a:r>
          </a:p>
        </p:txBody>
      </p:sp>
      <p:sp>
        <p:nvSpPr>
          <p:cNvPr id="19" name="Text Placeholder 4">
            <a:extLst>
              <a:ext uri="{FF2B5EF4-FFF2-40B4-BE49-F238E27FC236}">
                <a16:creationId xmlns:a16="http://schemas.microsoft.com/office/drawing/2014/main" id="{544B66B5-8A11-414B-BD6A-3CA8D49CDAC9}"/>
              </a:ext>
            </a:extLst>
          </p:cNvPr>
          <p:cNvSpPr>
            <a:spLocks noGrp="1"/>
          </p:cNvSpPr>
          <p:nvPr>
            <p:ph type="body" sz="quarter" idx="24" hasCustomPrompt="1"/>
          </p:nvPr>
        </p:nvSpPr>
        <p:spPr>
          <a:xfrm>
            <a:off x="4362032" y="3755569"/>
            <a:ext cx="3200400" cy="587755"/>
          </a:xfrm>
        </p:spPr>
        <p:txBody>
          <a:bodyPr anchor="b">
            <a:normAutofit/>
          </a:bodyPr>
          <a:lstStyle>
            <a:lvl1pPr marL="0" indent="0" algn="ctr">
              <a:buNone/>
              <a:defRPr sz="1800" b="1" i="0">
                <a:latin typeface="Buckeye Sans 2 SemiBold"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br>
              <a:rPr lang="en-US"/>
            </a:br>
            <a:r>
              <a:rPr lang="en-US"/>
              <a:t>Subhead</a:t>
            </a:r>
          </a:p>
        </p:txBody>
      </p:sp>
      <p:sp>
        <p:nvSpPr>
          <p:cNvPr id="17" name="Text Placeholder 7">
            <a:extLst>
              <a:ext uri="{FF2B5EF4-FFF2-40B4-BE49-F238E27FC236}">
                <a16:creationId xmlns:a16="http://schemas.microsoft.com/office/drawing/2014/main" id="{47B445D7-04D9-4518-A91A-395D959AA54D}"/>
              </a:ext>
            </a:extLst>
          </p:cNvPr>
          <p:cNvSpPr>
            <a:spLocks noGrp="1"/>
          </p:cNvSpPr>
          <p:nvPr>
            <p:ph type="body" sz="quarter" idx="23" hasCustomPrompt="1"/>
          </p:nvPr>
        </p:nvSpPr>
        <p:spPr>
          <a:xfrm>
            <a:off x="4362024" y="2936138"/>
            <a:ext cx="3200400" cy="710573"/>
          </a:xfrm>
        </p:spPr>
        <p:txBody>
          <a:bodyPr anchor="ctr" anchorCtr="0">
            <a:noAutofit/>
          </a:bodyPr>
          <a:lstStyle>
            <a:lvl1pPr marL="0" indent="0" algn="ctr">
              <a:buNone/>
              <a:defRPr sz="7500" b="1" i="0">
                <a:solidFill>
                  <a:schemeClr val="accent1"/>
                </a:solidFill>
                <a:latin typeface="Buckeye Sans 2 Black" pitchFamily="2" charset="77"/>
              </a:defRPr>
            </a:lvl1pPr>
          </a:lstStyle>
          <a:p>
            <a:pPr lvl="0"/>
            <a:r>
              <a:rPr lang="en-US"/>
              <a:t>00</a:t>
            </a:r>
          </a:p>
        </p:txBody>
      </p:sp>
      <p:sp>
        <p:nvSpPr>
          <p:cNvPr id="3" name="Text Placeholder 4">
            <a:extLst>
              <a:ext uri="{FF2B5EF4-FFF2-40B4-BE49-F238E27FC236}">
                <a16:creationId xmlns:a16="http://schemas.microsoft.com/office/drawing/2014/main" id="{EB0FA1DA-3E46-56DA-3A0F-C2F4894C2D4E}"/>
              </a:ext>
            </a:extLst>
          </p:cNvPr>
          <p:cNvSpPr>
            <a:spLocks noGrp="1"/>
          </p:cNvSpPr>
          <p:nvPr>
            <p:ph type="body" sz="quarter" idx="30" hasCustomPrompt="1"/>
          </p:nvPr>
        </p:nvSpPr>
        <p:spPr>
          <a:xfrm>
            <a:off x="815975" y="5719560"/>
            <a:ext cx="3200400" cy="239486"/>
          </a:xfrm>
        </p:spPr>
        <p:txBody>
          <a:bodyPr anchor="t">
            <a:normAutofit/>
          </a:bodyPr>
          <a:lstStyle>
            <a:lvl1pPr marL="0" indent="0" algn="ctr">
              <a:buNone/>
              <a:defRPr sz="1400" b="0" i="0">
                <a:latin typeface="Buckeye Sans 2"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ADD CITATION (OPTIONAL) </a:t>
            </a:r>
          </a:p>
        </p:txBody>
      </p:sp>
      <p:sp>
        <p:nvSpPr>
          <p:cNvPr id="13" name="Content Placeholder 3">
            <a:extLst>
              <a:ext uri="{FF2B5EF4-FFF2-40B4-BE49-F238E27FC236}">
                <a16:creationId xmlns:a16="http://schemas.microsoft.com/office/drawing/2014/main" id="{C921F103-A52D-4BF8-A426-261D45BC06E9}"/>
              </a:ext>
            </a:extLst>
          </p:cNvPr>
          <p:cNvSpPr>
            <a:spLocks noGrp="1"/>
          </p:cNvSpPr>
          <p:nvPr>
            <p:ph sz="half" idx="22" hasCustomPrompt="1"/>
          </p:nvPr>
        </p:nvSpPr>
        <p:spPr>
          <a:xfrm>
            <a:off x="815976" y="4343324"/>
            <a:ext cx="3200400" cy="754756"/>
          </a:xfrm>
        </p:spPr>
        <p:txBody>
          <a:bodyPr>
            <a:noAutofit/>
          </a:bodyPr>
          <a:lstStyle>
            <a:lvl1pPr marL="0" indent="0" algn="ctr">
              <a:buNone/>
              <a:defRPr sz="1600" b="0" i="0">
                <a:latin typeface="Buckeye Sans 2" pitchFamily="2" charset="77"/>
              </a:defRPr>
            </a:lvl1pPr>
            <a:lvl2pPr marL="457200" indent="0">
              <a:buNone/>
              <a:defRPr sz="1400"/>
            </a:lvl2pPr>
            <a:lvl3pPr marL="914400" indent="0">
              <a:buNone/>
              <a:defRPr sz="1200"/>
            </a:lvl3pPr>
            <a:lvl4pPr marL="1371600" indent="0">
              <a:buNone/>
              <a:defRPr sz="1100"/>
            </a:lvl4pPr>
            <a:lvl5pPr marL="1828800" indent="0" algn="ctr">
              <a:buNone/>
              <a:defRPr sz="1100" b="0" i="0">
                <a:latin typeface="Buckeye Sans 2" pitchFamily="2" charset="77"/>
              </a:defRPr>
            </a:lvl5pPr>
          </a:lstStyle>
          <a:p>
            <a:pPr lvl="0"/>
            <a:r>
              <a:rPr lang="en-US"/>
              <a:t>Click to edit supplemental copy</a:t>
            </a:r>
          </a:p>
          <a:p>
            <a:pPr lvl="4"/>
            <a:endParaRPr lang="en-US"/>
          </a:p>
        </p:txBody>
      </p:sp>
      <p:sp>
        <p:nvSpPr>
          <p:cNvPr id="12" name="Text Placeholder 4">
            <a:extLst>
              <a:ext uri="{FF2B5EF4-FFF2-40B4-BE49-F238E27FC236}">
                <a16:creationId xmlns:a16="http://schemas.microsoft.com/office/drawing/2014/main" id="{A31E8251-4870-40ED-8F84-F3F4065F8BED}"/>
              </a:ext>
            </a:extLst>
          </p:cNvPr>
          <p:cNvSpPr>
            <a:spLocks noGrp="1"/>
          </p:cNvSpPr>
          <p:nvPr>
            <p:ph type="body" sz="quarter" idx="21" hasCustomPrompt="1"/>
          </p:nvPr>
        </p:nvSpPr>
        <p:spPr>
          <a:xfrm>
            <a:off x="815983" y="3744683"/>
            <a:ext cx="3200400" cy="598641"/>
          </a:xfrm>
        </p:spPr>
        <p:txBody>
          <a:bodyPr anchor="b">
            <a:normAutofit/>
          </a:bodyPr>
          <a:lstStyle>
            <a:lvl1pPr marL="0" indent="0" algn="ctr">
              <a:buNone/>
              <a:defRPr sz="1800" b="1" i="0">
                <a:latin typeface="Buckeye Sans 2 SemiBold"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br>
              <a:rPr lang="en-US"/>
            </a:br>
            <a:r>
              <a:rPr lang="en-US"/>
              <a:t>Subhead</a:t>
            </a:r>
          </a:p>
        </p:txBody>
      </p:sp>
      <p:sp>
        <p:nvSpPr>
          <p:cNvPr id="8" name="Text Placeholder 7">
            <a:extLst>
              <a:ext uri="{FF2B5EF4-FFF2-40B4-BE49-F238E27FC236}">
                <a16:creationId xmlns:a16="http://schemas.microsoft.com/office/drawing/2014/main" id="{95C1AF12-65D7-4CCC-B876-272178DEF7BB}"/>
              </a:ext>
            </a:extLst>
          </p:cNvPr>
          <p:cNvSpPr>
            <a:spLocks noGrp="1"/>
          </p:cNvSpPr>
          <p:nvPr>
            <p:ph type="body" sz="quarter" idx="13" hasCustomPrompt="1"/>
          </p:nvPr>
        </p:nvSpPr>
        <p:spPr>
          <a:xfrm>
            <a:off x="815975" y="2936138"/>
            <a:ext cx="3200400" cy="710573"/>
          </a:xfrm>
        </p:spPr>
        <p:txBody>
          <a:bodyPr anchor="ctr" anchorCtr="0">
            <a:noAutofit/>
          </a:bodyPr>
          <a:lstStyle>
            <a:lvl1pPr marL="0" indent="0" algn="ctr">
              <a:buNone/>
              <a:defRPr sz="7500" b="1" i="0">
                <a:solidFill>
                  <a:schemeClr val="accent1"/>
                </a:solidFill>
                <a:latin typeface="Buckeye Sans 2 Black" pitchFamily="2" charset="77"/>
              </a:defRPr>
            </a:lvl1pPr>
          </a:lstStyle>
          <a:p>
            <a:pPr lvl="0"/>
            <a:r>
              <a:rPr lang="en-US"/>
              <a:t>00</a:t>
            </a:r>
          </a:p>
        </p:txBody>
      </p:sp>
      <p:sp>
        <p:nvSpPr>
          <p:cNvPr id="25" name="Title 1">
            <a:extLst>
              <a:ext uri="{FF2B5EF4-FFF2-40B4-BE49-F238E27FC236}">
                <a16:creationId xmlns:a16="http://schemas.microsoft.com/office/drawing/2014/main" id="{784EC54A-1238-054A-B123-4E089148A05A}"/>
              </a:ext>
            </a:extLst>
          </p:cNvPr>
          <p:cNvSpPr>
            <a:spLocks noGrp="1"/>
          </p:cNvSpPr>
          <p:nvPr>
            <p:ph type="title" hasCustomPrompt="1"/>
          </p:nvPr>
        </p:nvSpPr>
        <p:spPr>
          <a:xfrm>
            <a:off x="396873" y="898954"/>
            <a:ext cx="11398253" cy="838854"/>
          </a:xfrm>
        </p:spPr>
        <p:txBody>
          <a:bodyPr anchor="t"/>
          <a:lstStyle/>
          <a:p>
            <a:r>
              <a:rPr lang="en-US"/>
              <a:t>Click to edit master page title</a:t>
            </a:r>
          </a:p>
        </p:txBody>
      </p:sp>
      <p:sp>
        <p:nvSpPr>
          <p:cNvPr id="2" name="Text Placeholder 4">
            <a:extLst>
              <a:ext uri="{FF2B5EF4-FFF2-40B4-BE49-F238E27FC236}">
                <a16:creationId xmlns:a16="http://schemas.microsoft.com/office/drawing/2014/main" id="{368B3D21-7A3E-9FD3-2561-1B65C1C3E8F4}"/>
              </a:ext>
            </a:extLst>
          </p:cNvPr>
          <p:cNvSpPr>
            <a:spLocks noGrp="1"/>
          </p:cNvSpPr>
          <p:nvPr>
            <p:ph type="body" sz="quarter" idx="29" hasCustomPrompt="1"/>
          </p:nvPr>
        </p:nvSpPr>
        <p:spPr>
          <a:xfrm>
            <a:off x="396429" y="576942"/>
            <a:ext cx="11398254" cy="224040"/>
          </a:xfrm>
        </p:spPr>
        <p:txBody>
          <a:bodyPr anchor="t">
            <a:normAutofit/>
          </a:bodyPr>
          <a:lstStyle>
            <a:lvl1pPr marL="0" indent="0" algn="l">
              <a:buNone/>
              <a:defRPr sz="1400" b="0" i="0">
                <a:latin typeface="Buckeye Sans 2"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SECTION HEADING (OPTIONAL) </a:t>
            </a:r>
          </a:p>
        </p:txBody>
      </p:sp>
    </p:spTree>
    <p:extLst>
      <p:ext uri="{BB962C8B-B14F-4D97-AF65-F5344CB8AC3E}">
        <p14:creationId xmlns:p14="http://schemas.microsoft.com/office/powerpoint/2010/main" val="31892972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 Quote No Imag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6899665-9022-4763-9F34-BC62AC635B9F}"/>
              </a:ext>
            </a:extLst>
          </p:cNvPr>
          <p:cNvSpPr>
            <a:spLocks noGrp="1"/>
          </p:cNvSpPr>
          <p:nvPr>
            <p:ph type="sldNum" sz="quarter" idx="12"/>
          </p:nvPr>
        </p:nvSpPr>
        <p:spPr/>
        <p:txBody>
          <a:bodyPr/>
          <a:lstStyle>
            <a:lvl1pPr>
              <a:defRPr b="0" i="0">
                <a:latin typeface="Buckeye Sans 2" pitchFamily="2" charset="77"/>
              </a:defRPr>
            </a:lvl1pPr>
          </a:lstStyle>
          <a:p>
            <a:fld id="{DFA4CD3D-26C8-47FF-8D13-9B32BAAB4735}" type="slidenum">
              <a:rPr lang="en-US" smtClean="0"/>
              <a:pPr/>
              <a:t>‹#›</a:t>
            </a:fld>
            <a:endParaRPr lang="en-US" dirty="0"/>
          </a:p>
        </p:txBody>
      </p:sp>
      <p:sp>
        <p:nvSpPr>
          <p:cNvPr id="5" name="Footer Placeholder 4">
            <a:extLst>
              <a:ext uri="{FF2B5EF4-FFF2-40B4-BE49-F238E27FC236}">
                <a16:creationId xmlns:a16="http://schemas.microsoft.com/office/drawing/2014/main" id="{5507D5D7-B1FE-44D4-9552-B7681E39C9D1}"/>
              </a:ext>
            </a:extLst>
          </p:cNvPr>
          <p:cNvSpPr>
            <a:spLocks noGrp="1"/>
          </p:cNvSpPr>
          <p:nvPr>
            <p:ph type="ftr" sz="quarter" idx="11"/>
          </p:nvPr>
        </p:nvSpPr>
        <p:spPr/>
        <p:txBody>
          <a:bodyPr/>
          <a:lstStyle>
            <a:lvl1pPr>
              <a:defRPr b="0" i="0">
                <a:latin typeface="Buckeye Sans 2" pitchFamily="2" charset="77"/>
              </a:defRPr>
            </a:lvl1pPr>
          </a:lstStyle>
          <a:p>
            <a:r>
              <a:rPr lang="en-US" dirty="0"/>
              <a:t>Change this footer to the title of your presentation</a:t>
            </a:r>
          </a:p>
        </p:txBody>
      </p:sp>
      <p:sp>
        <p:nvSpPr>
          <p:cNvPr id="4" name="Content Placeholder 3">
            <a:extLst>
              <a:ext uri="{FF2B5EF4-FFF2-40B4-BE49-F238E27FC236}">
                <a16:creationId xmlns:a16="http://schemas.microsoft.com/office/drawing/2014/main" id="{FE4D1693-BD83-7256-F00D-049430687D20}"/>
              </a:ext>
            </a:extLst>
          </p:cNvPr>
          <p:cNvSpPr>
            <a:spLocks noGrp="1"/>
          </p:cNvSpPr>
          <p:nvPr>
            <p:ph sz="half" idx="22" hasCustomPrompt="1"/>
          </p:nvPr>
        </p:nvSpPr>
        <p:spPr>
          <a:xfrm>
            <a:off x="850852" y="4676732"/>
            <a:ext cx="10944271" cy="365125"/>
          </a:xfrm>
        </p:spPr>
        <p:txBody>
          <a:bodyPr>
            <a:noAutofit/>
          </a:bodyPr>
          <a:lstStyle>
            <a:lvl1pPr marL="0" indent="0" algn="l">
              <a:buNone/>
              <a:defRPr sz="1600" b="0" i="0">
                <a:latin typeface="Buckeye Sans 2" pitchFamily="2" charset="77"/>
              </a:defRPr>
            </a:lvl1pPr>
            <a:lvl2pPr marL="457200" indent="0">
              <a:buNone/>
              <a:defRPr sz="1400"/>
            </a:lvl2pPr>
            <a:lvl3pPr marL="914400" indent="0">
              <a:buNone/>
              <a:defRPr sz="1200"/>
            </a:lvl3pPr>
            <a:lvl4pPr marL="1371600" indent="0">
              <a:buNone/>
              <a:defRPr sz="1100"/>
            </a:lvl4pPr>
            <a:lvl5pPr marL="1828800" indent="0" algn="l">
              <a:buNone/>
              <a:defRPr sz="1100" b="0" i="0">
                <a:latin typeface="Buckeye Sans 2" pitchFamily="2" charset="77"/>
              </a:defRPr>
            </a:lvl5pPr>
          </a:lstStyle>
          <a:p>
            <a:pPr lvl="0"/>
            <a:r>
              <a:rPr lang="en-US"/>
              <a:t>Supplemental copy</a:t>
            </a:r>
          </a:p>
          <a:p>
            <a:pPr lvl="4"/>
            <a:endParaRPr lang="en-US"/>
          </a:p>
        </p:txBody>
      </p:sp>
      <p:sp>
        <p:nvSpPr>
          <p:cNvPr id="3" name="Content Placeholder 2">
            <a:extLst>
              <a:ext uri="{FF2B5EF4-FFF2-40B4-BE49-F238E27FC236}">
                <a16:creationId xmlns:a16="http://schemas.microsoft.com/office/drawing/2014/main" id="{65092BB6-0EC3-47A0-964A-91B4EAB22C4B}"/>
              </a:ext>
            </a:extLst>
          </p:cNvPr>
          <p:cNvSpPr>
            <a:spLocks noGrp="1"/>
          </p:cNvSpPr>
          <p:nvPr>
            <p:ph idx="1" hasCustomPrompt="1"/>
          </p:nvPr>
        </p:nvSpPr>
        <p:spPr>
          <a:xfrm>
            <a:off x="850853" y="4280104"/>
            <a:ext cx="10944273" cy="365126"/>
          </a:xfrm>
        </p:spPr>
        <p:txBody>
          <a:bodyPr/>
          <a:lstStyle>
            <a:lvl1pPr marL="0" indent="0">
              <a:buClr>
                <a:srgbClr val="C00000"/>
              </a:buClr>
              <a:buSzPct val="110000"/>
              <a:buNone/>
              <a:defRPr b="0" i="0">
                <a:latin typeface="Buckeye Sans 2" pitchFamily="2" charset="77"/>
              </a:defRPr>
            </a:lvl1pPr>
            <a:lvl2pPr marL="685800" indent="-228600">
              <a:buClr>
                <a:srgbClr val="C00000"/>
              </a:buClr>
              <a:buSzPct val="110000"/>
              <a:buFont typeface="Arial" panose="020B0604020202020204" pitchFamily="34" charset="0"/>
              <a:buChar char="•"/>
              <a:defRPr/>
            </a:lvl2pPr>
            <a:lvl3pPr marL="1143000" indent="-228600">
              <a:buClr>
                <a:srgbClr val="C00000"/>
              </a:buClr>
              <a:buSzPct val="90000"/>
              <a:buFont typeface="Courier New" panose="02070309020205020404" pitchFamily="49" charset="0"/>
              <a:buChar char="o"/>
              <a:defRPr/>
            </a:lvl3pPr>
          </a:lstStyle>
          <a:p>
            <a:pPr lvl="0"/>
            <a:r>
              <a:rPr lang="en-US"/>
              <a:t>Source name</a:t>
            </a:r>
          </a:p>
        </p:txBody>
      </p:sp>
      <p:sp>
        <p:nvSpPr>
          <p:cNvPr id="10" name="Title 1">
            <a:extLst>
              <a:ext uri="{FF2B5EF4-FFF2-40B4-BE49-F238E27FC236}">
                <a16:creationId xmlns:a16="http://schemas.microsoft.com/office/drawing/2014/main" id="{8555A3A3-AC3C-EC5C-5238-EE7CBAE0B869}"/>
              </a:ext>
            </a:extLst>
          </p:cNvPr>
          <p:cNvSpPr>
            <a:spLocks noGrp="1"/>
          </p:cNvSpPr>
          <p:nvPr>
            <p:ph type="title" hasCustomPrompt="1"/>
          </p:nvPr>
        </p:nvSpPr>
        <p:spPr>
          <a:xfrm>
            <a:off x="850854" y="929898"/>
            <a:ext cx="10944272" cy="3117995"/>
          </a:xfrm>
        </p:spPr>
        <p:txBody>
          <a:bodyPr anchor="b" anchorCtr="0">
            <a:normAutofit/>
          </a:bodyPr>
          <a:lstStyle>
            <a:lvl1pPr>
              <a:lnSpc>
                <a:spcPct val="140000"/>
              </a:lnSpc>
              <a:defRPr sz="3600" b="0" i="0" baseline="0">
                <a:solidFill>
                  <a:schemeClr val="tx1"/>
                </a:solidFill>
              </a:defRPr>
            </a:lvl1pPr>
          </a:lstStyle>
          <a:p>
            <a:r>
              <a:rPr lang="en-US"/>
              <a:t>“Click to add quote”</a:t>
            </a:r>
          </a:p>
        </p:txBody>
      </p:sp>
    </p:spTree>
    <p:extLst>
      <p:ext uri="{BB962C8B-B14F-4D97-AF65-F5344CB8AC3E}">
        <p14:creationId xmlns:p14="http://schemas.microsoft.com/office/powerpoint/2010/main" val="37869507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 Text with Icons">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75785E62-F2BF-47B7-BB10-92F9FFA0FB5A}"/>
              </a:ext>
            </a:extLst>
          </p:cNvPr>
          <p:cNvSpPr>
            <a:spLocks noGrp="1"/>
          </p:cNvSpPr>
          <p:nvPr>
            <p:ph type="sldNum" sz="quarter" idx="12"/>
          </p:nvPr>
        </p:nvSpPr>
        <p:spPr/>
        <p:txBody>
          <a:bodyPr/>
          <a:lstStyle>
            <a:lvl1pPr>
              <a:defRPr b="0" i="0">
                <a:latin typeface="Buckeye Sans 2" pitchFamily="2" charset="77"/>
              </a:defRPr>
            </a:lvl1pPr>
          </a:lstStyle>
          <a:p>
            <a:fld id="{DFA4CD3D-26C8-47FF-8D13-9B32BAAB4735}" type="slidenum">
              <a:rPr lang="en-US" smtClean="0"/>
              <a:pPr/>
              <a:t>‹#›</a:t>
            </a:fld>
            <a:endParaRPr lang="en-US" dirty="0"/>
          </a:p>
        </p:txBody>
      </p:sp>
      <p:sp>
        <p:nvSpPr>
          <p:cNvPr id="8" name="Footer Placeholder 7">
            <a:extLst>
              <a:ext uri="{FF2B5EF4-FFF2-40B4-BE49-F238E27FC236}">
                <a16:creationId xmlns:a16="http://schemas.microsoft.com/office/drawing/2014/main" id="{B0642A6F-A411-470F-BD04-ADA91E6F650A}"/>
              </a:ext>
            </a:extLst>
          </p:cNvPr>
          <p:cNvSpPr>
            <a:spLocks noGrp="1"/>
          </p:cNvSpPr>
          <p:nvPr>
            <p:ph type="ftr" sz="quarter" idx="11"/>
          </p:nvPr>
        </p:nvSpPr>
        <p:spPr/>
        <p:txBody>
          <a:bodyPr/>
          <a:lstStyle>
            <a:lvl1pPr>
              <a:defRPr b="0" i="0">
                <a:latin typeface="Buckeye Sans 2" pitchFamily="2" charset="77"/>
              </a:defRPr>
            </a:lvl1pPr>
          </a:lstStyle>
          <a:p>
            <a:r>
              <a:rPr lang="en-US" dirty="0"/>
              <a:t>Change this footer to the title of your presentation</a:t>
            </a:r>
          </a:p>
        </p:txBody>
      </p:sp>
      <p:sp>
        <p:nvSpPr>
          <p:cNvPr id="24" name="Content Placeholder 3">
            <a:extLst>
              <a:ext uri="{FF2B5EF4-FFF2-40B4-BE49-F238E27FC236}">
                <a16:creationId xmlns:a16="http://schemas.microsoft.com/office/drawing/2014/main" id="{2A0E534F-F82F-491F-A155-625F7F13DD81}"/>
              </a:ext>
            </a:extLst>
          </p:cNvPr>
          <p:cNvSpPr>
            <a:spLocks noGrp="1"/>
          </p:cNvSpPr>
          <p:nvPr>
            <p:ph sz="half" idx="25" hasCustomPrompt="1"/>
          </p:nvPr>
        </p:nvSpPr>
        <p:spPr>
          <a:xfrm>
            <a:off x="6905256" y="4291906"/>
            <a:ext cx="4889860" cy="754756"/>
          </a:xfrm>
        </p:spPr>
        <p:txBody>
          <a:bodyPr>
            <a:noAutofit/>
          </a:bodyPr>
          <a:lstStyle>
            <a:lvl1pPr marL="0" indent="0">
              <a:buNone/>
              <a:defRPr sz="1600" b="0" i="0">
                <a:latin typeface="Buckeye Sans 2" pitchFamily="2" charset="77"/>
              </a:defRPr>
            </a:lvl1pPr>
            <a:lvl2pPr marL="457200" indent="0">
              <a:buNone/>
              <a:defRPr sz="1400"/>
            </a:lvl2pPr>
            <a:lvl3pPr marL="914400" indent="0">
              <a:buNone/>
              <a:defRPr sz="1200"/>
            </a:lvl3pPr>
            <a:lvl4pPr marL="1371600" indent="0">
              <a:buNone/>
              <a:defRPr sz="1100"/>
            </a:lvl4pPr>
            <a:lvl5pPr marL="1828800" indent="0">
              <a:buNone/>
              <a:defRPr sz="1100" b="0" i="0">
                <a:latin typeface="Buckeye Sans 2" pitchFamily="2" charset="77"/>
              </a:defRPr>
            </a:lvl5pPr>
          </a:lstStyle>
          <a:p>
            <a:pPr lvl="0"/>
            <a:r>
              <a:rPr lang="en-US"/>
              <a:t>Click to edit supplemental copy</a:t>
            </a:r>
          </a:p>
          <a:p>
            <a:pPr lvl="4"/>
            <a:endParaRPr lang="en-US"/>
          </a:p>
        </p:txBody>
      </p:sp>
      <p:sp>
        <p:nvSpPr>
          <p:cNvPr id="23" name="Text Placeholder 4">
            <a:extLst>
              <a:ext uri="{FF2B5EF4-FFF2-40B4-BE49-F238E27FC236}">
                <a16:creationId xmlns:a16="http://schemas.microsoft.com/office/drawing/2014/main" id="{6EC31054-F323-447E-A250-00C70D033246}"/>
              </a:ext>
            </a:extLst>
          </p:cNvPr>
          <p:cNvSpPr>
            <a:spLocks noGrp="1"/>
          </p:cNvSpPr>
          <p:nvPr>
            <p:ph type="body" sz="quarter" idx="24" hasCustomPrompt="1"/>
          </p:nvPr>
        </p:nvSpPr>
        <p:spPr>
          <a:xfrm>
            <a:off x="6905263" y="3994920"/>
            <a:ext cx="4889860" cy="296986"/>
          </a:xfrm>
        </p:spPr>
        <p:txBody>
          <a:bodyPr anchor="b">
            <a:normAutofit/>
          </a:bodyPr>
          <a:lstStyle>
            <a:lvl1pPr marL="0" indent="0">
              <a:buNone/>
              <a:defRPr sz="1800" b="1" i="0">
                <a:latin typeface="Buckeye Sans 2 SemiBold"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22" name="Picture Placeholder 4">
            <a:extLst>
              <a:ext uri="{FF2B5EF4-FFF2-40B4-BE49-F238E27FC236}">
                <a16:creationId xmlns:a16="http://schemas.microsoft.com/office/drawing/2014/main" id="{1EDC020B-92DF-44EE-8F61-D1F571593823}"/>
              </a:ext>
            </a:extLst>
          </p:cNvPr>
          <p:cNvSpPr>
            <a:spLocks noGrp="1"/>
          </p:cNvSpPr>
          <p:nvPr>
            <p:ph type="pic" sz="quarter" idx="23"/>
          </p:nvPr>
        </p:nvSpPr>
        <p:spPr>
          <a:xfrm>
            <a:off x="5839269" y="3984098"/>
            <a:ext cx="914400" cy="914400"/>
          </a:xfrm>
        </p:spPr>
        <p:txBody>
          <a:bodyPr>
            <a:normAutofit/>
          </a:bodyPr>
          <a:lstStyle>
            <a:lvl1pPr marL="0" indent="0" algn="ctr">
              <a:buNone/>
              <a:defRPr sz="1400" b="0" i="0">
                <a:solidFill>
                  <a:schemeClr val="bg1">
                    <a:lumMod val="50000"/>
                  </a:schemeClr>
                </a:solidFill>
                <a:latin typeface="Buckeye Sans 2" pitchFamily="2" charset="77"/>
              </a:defRPr>
            </a:lvl1pPr>
          </a:lstStyle>
          <a:p>
            <a:endParaRPr lang="en-US" dirty="0"/>
          </a:p>
        </p:txBody>
      </p:sp>
      <p:sp>
        <p:nvSpPr>
          <p:cNvPr id="21" name="Content Placeholder 3">
            <a:extLst>
              <a:ext uri="{FF2B5EF4-FFF2-40B4-BE49-F238E27FC236}">
                <a16:creationId xmlns:a16="http://schemas.microsoft.com/office/drawing/2014/main" id="{6A62EE4C-12CF-4CD9-A03E-75610F65D462}"/>
              </a:ext>
            </a:extLst>
          </p:cNvPr>
          <p:cNvSpPr>
            <a:spLocks noGrp="1"/>
          </p:cNvSpPr>
          <p:nvPr>
            <p:ph sz="half" idx="22" hasCustomPrompt="1"/>
          </p:nvPr>
        </p:nvSpPr>
        <p:spPr>
          <a:xfrm>
            <a:off x="6905256" y="2933014"/>
            <a:ext cx="4889860" cy="754756"/>
          </a:xfrm>
        </p:spPr>
        <p:txBody>
          <a:bodyPr>
            <a:noAutofit/>
          </a:bodyPr>
          <a:lstStyle>
            <a:lvl1pPr marL="0" indent="0">
              <a:buNone/>
              <a:defRPr sz="1600" b="0" i="0">
                <a:latin typeface="Buckeye Sans 2" pitchFamily="2" charset="77"/>
              </a:defRPr>
            </a:lvl1pPr>
            <a:lvl2pPr marL="457200" indent="0">
              <a:buNone/>
              <a:defRPr sz="1400"/>
            </a:lvl2pPr>
            <a:lvl3pPr marL="914400" indent="0">
              <a:buNone/>
              <a:defRPr sz="1200"/>
            </a:lvl3pPr>
            <a:lvl4pPr marL="1371600" indent="0">
              <a:buNone/>
              <a:defRPr sz="1100"/>
            </a:lvl4pPr>
            <a:lvl5pPr marL="1828800" indent="0">
              <a:buNone/>
              <a:defRPr sz="1100" b="0" i="0">
                <a:latin typeface="Buckeye Sans 2" pitchFamily="2" charset="77"/>
              </a:defRPr>
            </a:lvl5pPr>
          </a:lstStyle>
          <a:p>
            <a:pPr lvl="0"/>
            <a:r>
              <a:rPr lang="en-US"/>
              <a:t>Click to edit supplement copy</a:t>
            </a:r>
          </a:p>
          <a:p>
            <a:pPr lvl="4"/>
            <a:endParaRPr lang="en-US"/>
          </a:p>
        </p:txBody>
      </p:sp>
      <p:sp>
        <p:nvSpPr>
          <p:cNvPr id="20" name="Text Placeholder 4">
            <a:extLst>
              <a:ext uri="{FF2B5EF4-FFF2-40B4-BE49-F238E27FC236}">
                <a16:creationId xmlns:a16="http://schemas.microsoft.com/office/drawing/2014/main" id="{98CA5EED-CA8D-41CE-A9A2-2D0FD1FFEA2F}"/>
              </a:ext>
            </a:extLst>
          </p:cNvPr>
          <p:cNvSpPr>
            <a:spLocks noGrp="1"/>
          </p:cNvSpPr>
          <p:nvPr>
            <p:ph type="body" sz="quarter" idx="21" hasCustomPrompt="1"/>
          </p:nvPr>
        </p:nvSpPr>
        <p:spPr>
          <a:xfrm>
            <a:off x="6905263" y="2636028"/>
            <a:ext cx="4889860" cy="296986"/>
          </a:xfrm>
        </p:spPr>
        <p:txBody>
          <a:bodyPr anchor="b">
            <a:normAutofit/>
          </a:bodyPr>
          <a:lstStyle>
            <a:lvl1pPr marL="0" indent="0">
              <a:buNone/>
              <a:defRPr sz="1800" b="1" i="0">
                <a:latin typeface="Buckeye Sans 2 SemiBold"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19" name="Picture Placeholder 4">
            <a:extLst>
              <a:ext uri="{FF2B5EF4-FFF2-40B4-BE49-F238E27FC236}">
                <a16:creationId xmlns:a16="http://schemas.microsoft.com/office/drawing/2014/main" id="{3B784B6F-C536-4BE2-9F68-EFD22C48A77E}"/>
              </a:ext>
            </a:extLst>
          </p:cNvPr>
          <p:cNvSpPr>
            <a:spLocks noGrp="1"/>
          </p:cNvSpPr>
          <p:nvPr>
            <p:ph type="pic" sz="quarter" idx="20"/>
          </p:nvPr>
        </p:nvSpPr>
        <p:spPr>
          <a:xfrm>
            <a:off x="5839269" y="2625206"/>
            <a:ext cx="914400" cy="914400"/>
          </a:xfrm>
        </p:spPr>
        <p:txBody>
          <a:bodyPr>
            <a:normAutofit/>
          </a:bodyPr>
          <a:lstStyle>
            <a:lvl1pPr marL="0" indent="0" algn="ctr">
              <a:buNone/>
              <a:defRPr sz="1400" b="0" i="0">
                <a:solidFill>
                  <a:schemeClr val="bg1">
                    <a:lumMod val="50000"/>
                  </a:schemeClr>
                </a:solidFill>
                <a:latin typeface="Buckeye Sans 2" pitchFamily="2" charset="77"/>
              </a:defRPr>
            </a:lvl1pPr>
          </a:lstStyle>
          <a:p>
            <a:endParaRPr lang="en-US" dirty="0"/>
          </a:p>
        </p:txBody>
      </p:sp>
      <p:sp>
        <p:nvSpPr>
          <p:cNvPr id="18" name="Content Placeholder 3">
            <a:extLst>
              <a:ext uri="{FF2B5EF4-FFF2-40B4-BE49-F238E27FC236}">
                <a16:creationId xmlns:a16="http://schemas.microsoft.com/office/drawing/2014/main" id="{D3C25E06-F692-49FF-AE8E-D1AB6FF3AAB9}"/>
              </a:ext>
            </a:extLst>
          </p:cNvPr>
          <p:cNvSpPr>
            <a:spLocks noGrp="1"/>
          </p:cNvSpPr>
          <p:nvPr>
            <p:ph sz="half" idx="19" hasCustomPrompt="1"/>
          </p:nvPr>
        </p:nvSpPr>
        <p:spPr>
          <a:xfrm>
            <a:off x="6905263" y="1494459"/>
            <a:ext cx="4889860" cy="754756"/>
          </a:xfrm>
        </p:spPr>
        <p:txBody>
          <a:bodyPr>
            <a:noAutofit/>
          </a:bodyPr>
          <a:lstStyle>
            <a:lvl1pPr marL="0" indent="0">
              <a:buNone/>
              <a:defRPr sz="1600" b="0" i="0">
                <a:latin typeface="Buckeye Sans 2" pitchFamily="2" charset="77"/>
              </a:defRPr>
            </a:lvl1pPr>
            <a:lvl2pPr marL="457200" indent="0">
              <a:buNone/>
              <a:defRPr sz="1400"/>
            </a:lvl2pPr>
            <a:lvl3pPr marL="914400" indent="0">
              <a:buNone/>
              <a:defRPr sz="1200"/>
            </a:lvl3pPr>
            <a:lvl4pPr marL="1371600" indent="0">
              <a:buNone/>
              <a:defRPr sz="1100"/>
            </a:lvl4pPr>
            <a:lvl5pPr marL="1828800" indent="0">
              <a:buNone/>
              <a:defRPr sz="1100" b="0" i="0">
                <a:latin typeface="Buckeye Sans 2" pitchFamily="2" charset="77"/>
              </a:defRPr>
            </a:lvl5pPr>
          </a:lstStyle>
          <a:p>
            <a:pPr lvl="0"/>
            <a:r>
              <a:rPr lang="en-US"/>
              <a:t>Click to edit supplemental copy</a:t>
            </a:r>
          </a:p>
          <a:p>
            <a:pPr lvl="4"/>
            <a:endParaRPr lang="en-US"/>
          </a:p>
        </p:txBody>
      </p:sp>
      <p:sp>
        <p:nvSpPr>
          <p:cNvPr id="15" name="Text Placeholder 4">
            <a:extLst>
              <a:ext uri="{FF2B5EF4-FFF2-40B4-BE49-F238E27FC236}">
                <a16:creationId xmlns:a16="http://schemas.microsoft.com/office/drawing/2014/main" id="{5B9DF506-FA73-4B69-BFF8-9508CCD1B341}"/>
              </a:ext>
            </a:extLst>
          </p:cNvPr>
          <p:cNvSpPr>
            <a:spLocks noGrp="1"/>
          </p:cNvSpPr>
          <p:nvPr>
            <p:ph type="body" sz="quarter" idx="16" hasCustomPrompt="1"/>
          </p:nvPr>
        </p:nvSpPr>
        <p:spPr>
          <a:xfrm>
            <a:off x="6905270" y="1197473"/>
            <a:ext cx="4889860" cy="296986"/>
          </a:xfrm>
        </p:spPr>
        <p:txBody>
          <a:bodyPr anchor="b">
            <a:normAutofit/>
          </a:bodyPr>
          <a:lstStyle>
            <a:lvl1pPr marL="0" indent="0">
              <a:buNone/>
              <a:defRPr sz="1800" b="1" i="0">
                <a:latin typeface="Buckeye Sans 2 SemiBold"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5" name="Picture Placeholder 4">
            <a:extLst>
              <a:ext uri="{FF2B5EF4-FFF2-40B4-BE49-F238E27FC236}">
                <a16:creationId xmlns:a16="http://schemas.microsoft.com/office/drawing/2014/main" id="{FE19BD27-A5AE-4AED-A944-00ED745F24F8}"/>
              </a:ext>
            </a:extLst>
          </p:cNvPr>
          <p:cNvSpPr>
            <a:spLocks noGrp="1"/>
          </p:cNvSpPr>
          <p:nvPr>
            <p:ph type="pic" sz="quarter" idx="13"/>
          </p:nvPr>
        </p:nvSpPr>
        <p:spPr>
          <a:xfrm>
            <a:off x="5839276" y="1186651"/>
            <a:ext cx="914400" cy="914400"/>
          </a:xfrm>
        </p:spPr>
        <p:txBody>
          <a:bodyPr>
            <a:normAutofit/>
          </a:bodyPr>
          <a:lstStyle>
            <a:lvl1pPr marL="0" indent="0" algn="ctr">
              <a:buNone/>
              <a:defRPr sz="1400" b="0" i="0">
                <a:solidFill>
                  <a:schemeClr val="bg1">
                    <a:lumMod val="50000"/>
                  </a:schemeClr>
                </a:solidFill>
                <a:latin typeface="Buckeye Sans 2" pitchFamily="2" charset="77"/>
              </a:defRPr>
            </a:lvl1pPr>
          </a:lstStyle>
          <a:p>
            <a:endParaRPr lang="en-US" dirty="0"/>
          </a:p>
        </p:txBody>
      </p:sp>
      <p:cxnSp>
        <p:nvCxnSpPr>
          <p:cNvPr id="12" name="Straight Connector 11">
            <a:extLst>
              <a:ext uri="{FF2B5EF4-FFF2-40B4-BE49-F238E27FC236}">
                <a16:creationId xmlns:a16="http://schemas.microsoft.com/office/drawing/2014/main" id="{57233CD8-5E31-4581-814D-DA09D49C1F86}"/>
              </a:ext>
            </a:extLst>
          </p:cNvPr>
          <p:cNvCxnSpPr>
            <a:cxnSpLocks/>
          </p:cNvCxnSpPr>
          <p:nvPr userDrawn="1"/>
        </p:nvCxnSpPr>
        <p:spPr>
          <a:xfrm flipV="1">
            <a:off x="5408233" y="873264"/>
            <a:ext cx="0" cy="4705784"/>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2896339C-BF56-4C01-9057-10C1041C7837}"/>
              </a:ext>
            </a:extLst>
          </p:cNvPr>
          <p:cNvSpPr>
            <a:spLocks noGrp="1"/>
          </p:cNvSpPr>
          <p:nvPr>
            <p:ph sz="half" idx="2" hasCustomPrompt="1"/>
          </p:nvPr>
        </p:nvSpPr>
        <p:spPr>
          <a:xfrm>
            <a:off x="385986" y="3619779"/>
            <a:ext cx="4647568" cy="1055802"/>
          </a:xfrm>
        </p:spPr>
        <p:txBody>
          <a:bodyPr>
            <a:normAutofit/>
          </a:bodyPr>
          <a:lstStyle>
            <a:lvl1pPr marL="0" indent="0">
              <a:buNone/>
              <a:defRPr sz="2400" b="0" i="0">
                <a:latin typeface="Buckeye Sans 2" pitchFamily="2" charset="77"/>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a:r>
              <a:rPr lang="en-US"/>
              <a:t>Click to edit copy</a:t>
            </a:r>
          </a:p>
        </p:txBody>
      </p:sp>
      <p:sp>
        <p:nvSpPr>
          <p:cNvPr id="2" name="Title 1">
            <a:extLst>
              <a:ext uri="{FF2B5EF4-FFF2-40B4-BE49-F238E27FC236}">
                <a16:creationId xmlns:a16="http://schemas.microsoft.com/office/drawing/2014/main" id="{4319CF42-CFB0-4813-AFA8-72E0DF893747}"/>
              </a:ext>
            </a:extLst>
          </p:cNvPr>
          <p:cNvSpPr>
            <a:spLocks noGrp="1"/>
          </p:cNvSpPr>
          <p:nvPr>
            <p:ph type="title" hasCustomPrompt="1"/>
          </p:nvPr>
        </p:nvSpPr>
        <p:spPr>
          <a:xfrm>
            <a:off x="396872" y="1556657"/>
            <a:ext cx="4647568" cy="2024979"/>
          </a:xfrm>
        </p:spPr>
        <p:txBody>
          <a:bodyPr anchor="b"/>
          <a:lstStyle>
            <a:lvl1pPr>
              <a:defRPr>
                <a:solidFill>
                  <a:schemeClr val="accent1"/>
                </a:solidFill>
              </a:defRPr>
            </a:lvl1pPr>
          </a:lstStyle>
          <a:p>
            <a:r>
              <a:rPr lang="en-US"/>
              <a:t>Click to edit master page title</a:t>
            </a:r>
          </a:p>
        </p:txBody>
      </p:sp>
    </p:spTree>
    <p:extLst>
      <p:ext uri="{BB962C8B-B14F-4D97-AF65-F5344CB8AC3E}">
        <p14:creationId xmlns:p14="http://schemas.microsoft.com/office/powerpoint/2010/main" val="33156302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 Team 3">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75785E62-F2BF-47B7-BB10-92F9FFA0FB5A}"/>
              </a:ext>
            </a:extLst>
          </p:cNvPr>
          <p:cNvSpPr>
            <a:spLocks noGrp="1"/>
          </p:cNvSpPr>
          <p:nvPr>
            <p:ph type="sldNum" sz="quarter" idx="12"/>
          </p:nvPr>
        </p:nvSpPr>
        <p:spPr/>
        <p:txBody>
          <a:bodyPr/>
          <a:lstStyle>
            <a:lvl1pPr>
              <a:defRPr b="0" i="0">
                <a:latin typeface="Buckeye Sans 2" pitchFamily="2" charset="77"/>
              </a:defRPr>
            </a:lvl1pPr>
          </a:lstStyle>
          <a:p>
            <a:fld id="{DFA4CD3D-26C8-47FF-8D13-9B32BAAB4735}" type="slidenum">
              <a:rPr lang="en-US" smtClean="0"/>
              <a:pPr/>
              <a:t>‹#›</a:t>
            </a:fld>
            <a:endParaRPr lang="en-US" dirty="0"/>
          </a:p>
        </p:txBody>
      </p:sp>
      <p:sp>
        <p:nvSpPr>
          <p:cNvPr id="8" name="Footer Placeholder 7">
            <a:extLst>
              <a:ext uri="{FF2B5EF4-FFF2-40B4-BE49-F238E27FC236}">
                <a16:creationId xmlns:a16="http://schemas.microsoft.com/office/drawing/2014/main" id="{B0642A6F-A411-470F-BD04-ADA91E6F650A}"/>
              </a:ext>
            </a:extLst>
          </p:cNvPr>
          <p:cNvSpPr>
            <a:spLocks noGrp="1"/>
          </p:cNvSpPr>
          <p:nvPr>
            <p:ph type="ftr" sz="quarter" idx="11"/>
          </p:nvPr>
        </p:nvSpPr>
        <p:spPr/>
        <p:txBody>
          <a:bodyPr/>
          <a:lstStyle>
            <a:lvl1pPr>
              <a:defRPr b="0" i="0">
                <a:latin typeface="Buckeye Sans 2" pitchFamily="2" charset="77"/>
              </a:defRPr>
            </a:lvl1pPr>
          </a:lstStyle>
          <a:p>
            <a:r>
              <a:rPr lang="en-US" dirty="0"/>
              <a:t>Change this footer to the title of your presentation</a:t>
            </a:r>
          </a:p>
        </p:txBody>
      </p:sp>
      <p:sp>
        <p:nvSpPr>
          <p:cNvPr id="47" name="Content Placeholder 3">
            <a:extLst>
              <a:ext uri="{FF2B5EF4-FFF2-40B4-BE49-F238E27FC236}">
                <a16:creationId xmlns:a16="http://schemas.microsoft.com/office/drawing/2014/main" id="{FEB4D2C4-0C4E-A036-BD82-B2C245849209}"/>
              </a:ext>
            </a:extLst>
          </p:cNvPr>
          <p:cNvSpPr>
            <a:spLocks noGrp="1"/>
          </p:cNvSpPr>
          <p:nvPr>
            <p:ph sz="half" idx="41" hasCustomPrompt="1"/>
          </p:nvPr>
        </p:nvSpPr>
        <p:spPr>
          <a:xfrm>
            <a:off x="9609906" y="4164162"/>
            <a:ext cx="2077592" cy="513018"/>
          </a:xfrm>
        </p:spPr>
        <p:txBody>
          <a:bodyPr>
            <a:noAutofit/>
          </a:bodyPr>
          <a:lstStyle>
            <a:lvl1pPr marL="0" indent="0">
              <a:buNone/>
              <a:defRPr sz="1400" b="0" i="0">
                <a:solidFill>
                  <a:schemeClr val="tx1"/>
                </a:solidFill>
                <a:latin typeface="Buckeye Sans 2" pitchFamily="2" charset="77"/>
              </a:defRPr>
            </a:lvl1pPr>
            <a:lvl2pPr marL="457200" indent="0">
              <a:buNone/>
              <a:defRPr sz="1400"/>
            </a:lvl2pPr>
            <a:lvl3pPr marL="914400" indent="0">
              <a:buNone/>
              <a:defRPr sz="1200"/>
            </a:lvl3pPr>
            <a:lvl4pPr marL="1371600" indent="0">
              <a:buNone/>
              <a:defRPr sz="1100"/>
            </a:lvl4pPr>
            <a:lvl5pPr marL="1828800" indent="0">
              <a:buNone/>
              <a:defRPr sz="1400" b="0" i="0">
                <a:solidFill>
                  <a:schemeClr val="tx1"/>
                </a:solidFill>
                <a:latin typeface="Buckeye Sans 2" pitchFamily="2" charset="77"/>
              </a:defRPr>
            </a:lvl5pPr>
          </a:lstStyle>
          <a:p>
            <a:pPr lvl="0"/>
            <a:r>
              <a:rPr lang="en-US"/>
              <a:t>Click to edit supplemental copy</a:t>
            </a:r>
          </a:p>
          <a:p>
            <a:pPr lvl="4"/>
            <a:endParaRPr lang="en-US"/>
          </a:p>
        </p:txBody>
      </p:sp>
      <p:sp>
        <p:nvSpPr>
          <p:cNvPr id="46" name="Text Placeholder 4">
            <a:extLst>
              <a:ext uri="{FF2B5EF4-FFF2-40B4-BE49-F238E27FC236}">
                <a16:creationId xmlns:a16="http://schemas.microsoft.com/office/drawing/2014/main" id="{CF1F1B6B-6BC0-7CE5-8AA0-65781BC5B497}"/>
              </a:ext>
            </a:extLst>
          </p:cNvPr>
          <p:cNvSpPr>
            <a:spLocks noGrp="1"/>
          </p:cNvSpPr>
          <p:nvPr>
            <p:ph type="body" sz="quarter" idx="40" hasCustomPrompt="1"/>
          </p:nvPr>
        </p:nvSpPr>
        <p:spPr>
          <a:xfrm>
            <a:off x="9609906" y="3762103"/>
            <a:ext cx="2220685" cy="381000"/>
          </a:xfrm>
        </p:spPr>
        <p:txBody>
          <a:bodyPr anchor="b">
            <a:normAutofit/>
          </a:bodyPr>
          <a:lstStyle>
            <a:lvl1pPr marL="0" indent="0">
              <a:buNone/>
              <a:defRPr sz="1600" b="1" i="0">
                <a:solidFill>
                  <a:schemeClr val="tx1"/>
                </a:solidFill>
                <a:latin typeface="Buckeye Sans 2 SemiBold"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45" name="Picture Placeholder 4">
            <a:extLst>
              <a:ext uri="{FF2B5EF4-FFF2-40B4-BE49-F238E27FC236}">
                <a16:creationId xmlns:a16="http://schemas.microsoft.com/office/drawing/2014/main" id="{9B3D4EE7-E3D1-3FAD-4643-1190D06F4ABA}"/>
              </a:ext>
            </a:extLst>
          </p:cNvPr>
          <p:cNvSpPr>
            <a:spLocks noGrp="1"/>
          </p:cNvSpPr>
          <p:nvPr>
            <p:ph type="pic" sz="quarter" idx="39" hasCustomPrompt="1"/>
          </p:nvPr>
        </p:nvSpPr>
        <p:spPr>
          <a:xfrm>
            <a:off x="9707880" y="2052817"/>
            <a:ext cx="2077591" cy="1676742"/>
          </a:xfrm>
        </p:spPr>
        <p:txBody>
          <a:bodyPr anchor="ctr">
            <a:normAutofit/>
          </a:bodyPr>
          <a:lstStyle>
            <a:lvl1pPr marL="0" indent="0" algn="ctr">
              <a:buNone/>
              <a:defRPr sz="1400" b="0" i="0">
                <a:solidFill>
                  <a:schemeClr val="bg1">
                    <a:lumMod val="50000"/>
                  </a:schemeClr>
                </a:solidFill>
                <a:latin typeface="Buckeye Sans 2" pitchFamily="2" charset="77"/>
              </a:defRPr>
            </a:lvl1pPr>
          </a:lstStyle>
          <a:p>
            <a:r>
              <a:rPr lang="en-US" dirty="0"/>
              <a:t>Click to add picture</a:t>
            </a:r>
          </a:p>
        </p:txBody>
      </p:sp>
      <p:sp>
        <p:nvSpPr>
          <p:cNvPr id="44" name="Content Placeholder 3">
            <a:extLst>
              <a:ext uri="{FF2B5EF4-FFF2-40B4-BE49-F238E27FC236}">
                <a16:creationId xmlns:a16="http://schemas.microsoft.com/office/drawing/2014/main" id="{EA2978D8-3542-6E8A-613E-6B54448341D0}"/>
              </a:ext>
            </a:extLst>
          </p:cNvPr>
          <p:cNvSpPr>
            <a:spLocks noGrp="1"/>
          </p:cNvSpPr>
          <p:nvPr>
            <p:ph sz="half" idx="38" hasCustomPrompt="1"/>
          </p:nvPr>
        </p:nvSpPr>
        <p:spPr>
          <a:xfrm>
            <a:off x="7171506" y="4164162"/>
            <a:ext cx="2077592" cy="513018"/>
          </a:xfrm>
        </p:spPr>
        <p:txBody>
          <a:bodyPr>
            <a:noAutofit/>
          </a:bodyPr>
          <a:lstStyle>
            <a:lvl1pPr marL="0" indent="0">
              <a:buNone/>
              <a:defRPr sz="1400" b="0" i="0">
                <a:solidFill>
                  <a:schemeClr val="tx1"/>
                </a:solidFill>
                <a:latin typeface="Buckeye Sans 2" pitchFamily="2" charset="77"/>
              </a:defRPr>
            </a:lvl1pPr>
            <a:lvl2pPr marL="457200" indent="0">
              <a:buNone/>
              <a:defRPr sz="1400"/>
            </a:lvl2pPr>
            <a:lvl3pPr marL="914400" indent="0">
              <a:buNone/>
              <a:defRPr sz="1200"/>
            </a:lvl3pPr>
            <a:lvl4pPr marL="1371600" indent="0">
              <a:buNone/>
              <a:defRPr sz="1100"/>
            </a:lvl4pPr>
            <a:lvl5pPr marL="1828800" indent="0">
              <a:buNone/>
              <a:defRPr sz="1400" b="0" i="0">
                <a:solidFill>
                  <a:schemeClr val="tx1"/>
                </a:solidFill>
                <a:latin typeface="Buckeye Sans 2" pitchFamily="2" charset="77"/>
              </a:defRPr>
            </a:lvl5pPr>
          </a:lstStyle>
          <a:p>
            <a:pPr lvl="0"/>
            <a:r>
              <a:rPr lang="en-US"/>
              <a:t>Click to edit supplemental copy</a:t>
            </a:r>
          </a:p>
          <a:p>
            <a:pPr lvl="4"/>
            <a:endParaRPr lang="en-US"/>
          </a:p>
        </p:txBody>
      </p:sp>
      <p:sp>
        <p:nvSpPr>
          <p:cNvPr id="43" name="Text Placeholder 4">
            <a:extLst>
              <a:ext uri="{FF2B5EF4-FFF2-40B4-BE49-F238E27FC236}">
                <a16:creationId xmlns:a16="http://schemas.microsoft.com/office/drawing/2014/main" id="{46EC207A-75A9-199D-31B5-9D8D502D7FD0}"/>
              </a:ext>
            </a:extLst>
          </p:cNvPr>
          <p:cNvSpPr>
            <a:spLocks noGrp="1"/>
          </p:cNvSpPr>
          <p:nvPr>
            <p:ph type="body" sz="quarter" idx="37" hasCustomPrompt="1"/>
          </p:nvPr>
        </p:nvSpPr>
        <p:spPr>
          <a:xfrm>
            <a:off x="7171506" y="3762103"/>
            <a:ext cx="2209799" cy="381000"/>
          </a:xfrm>
        </p:spPr>
        <p:txBody>
          <a:bodyPr anchor="b">
            <a:normAutofit/>
          </a:bodyPr>
          <a:lstStyle>
            <a:lvl1pPr marL="0" indent="0">
              <a:buNone/>
              <a:defRPr sz="1600" b="1" i="0">
                <a:solidFill>
                  <a:schemeClr val="tx1"/>
                </a:solidFill>
                <a:latin typeface="Buckeye Sans 2 SemiBold"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42" name="Picture Placeholder 4">
            <a:extLst>
              <a:ext uri="{FF2B5EF4-FFF2-40B4-BE49-F238E27FC236}">
                <a16:creationId xmlns:a16="http://schemas.microsoft.com/office/drawing/2014/main" id="{B781AC33-C47D-CE41-F333-5612FC49D32D}"/>
              </a:ext>
            </a:extLst>
          </p:cNvPr>
          <p:cNvSpPr>
            <a:spLocks noGrp="1"/>
          </p:cNvSpPr>
          <p:nvPr>
            <p:ph type="pic" sz="quarter" idx="36" hasCustomPrompt="1"/>
          </p:nvPr>
        </p:nvSpPr>
        <p:spPr>
          <a:xfrm>
            <a:off x="7269480" y="2052817"/>
            <a:ext cx="2077591" cy="1676742"/>
          </a:xfrm>
        </p:spPr>
        <p:txBody>
          <a:bodyPr anchor="ctr">
            <a:normAutofit/>
          </a:bodyPr>
          <a:lstStyle>
            <a:lvl1pPr marL="0" indent="0" algn="ctr">
              <a:buNone/>
              <a:defRPr sz="1400" b="0" i="0">
                <a:solidFill>
                  <a:schemeClr val="bg1">
                    <a:lumMod val="50000"/>
                  </a:schemeClr>
                </a:solidFill>
                <a:latin typeface="Buckeye Sans 2" pitchFamily="2" charset="77"/>
              </a:defRPr>
            </a:lvl1pPr>
          </a:lstStyle>
          <a:p>
            <a:r>
              <a:rPr lang="en-US" dirty="0"/>
              <a:t>Click to add picture</a:t>
            </a:r>
          </a:p>
        </p:txBody>
      </p:sp>
      <p:sp>
        <p:nvSpPr>
          <p:cNvPr id="18" name="Content Placeholder 3">
            <a:extLst>
              <a:ext uri="{FF2B5EF4-FFF2-40B4-BE49-F238E27FC236}">
                <a16:creationId xmlns:a16="http://schemas.microsoft.com/office/drawing/2014/main" id="{D3C25E06-F692-49FF-AE8E-D1AB6FF3AAB9}"/>
              </a:ext>
            </a:extLst>
          </p:cNvPr>
          <p:cNvSpPr>
            <a:spLocks noGrp="1"/>
          </p:cNvSpPr>
          <p:nvPr>
            <p:ph sz="half" idx="19" hasCustomPrompt="1"/>
          </p:nvPr>
        </p:nvSpPr>
        <p:spPr>
          <a:xfrm>
            <a:off x="4739337" y="4164162"/>
            <a:ext cx="2077592" cy="513018"/>
          </a:xfrm>
        </p:spPr>
        <p:txBody>
          <a:bodyPr>
            <a:noAutofit/>
          </a:bodyPr>
          <a:lstStyle>
            <a:lvl1pPr marL="0" indent="0">
              <a:buNone/>
              <a:defRPr sz="1400" b="0" i="0">
                <a:solidFill>
                  <a:schemeClr val="tx1"/>
                </a:solidFill>
                <a:latin typeface="Buckeye Sans 2" pitchFamily="2" charset="77"/>
              </a:defRPr>
            </a:lvl1pPr>
            <a:lvl2pPr marL="457200" indent="0">
              <a:buNone/>
              <a:defRPr sz="1400"/>
            </a:lvl2pPr>
            <a:lvl3pPr marL="914400" indent="0">
              <a:buNone/>
              <a:defRPr sz="1200"/>
            </a:lvl3pPr>
            <a:lvl4pPr marL="1371600" indent="0">
              <a:buNone/>
              <a:defRPr sz="1100"/>
            </a:lvl4pPr>
            <a:lvl5pPr marL="1828800" indent="0">
              <a:buNone/>
              <a:defRPr sz="1400" b="0" i="0">
                <a:solidFill>
                  <a:schemeClr val="tx1"/>
                </a:solidFill>
                <a:latin typeface="Buckeye Sans 2" pitchFamily="2" charset="77"/>
              </a:defRPr>
            </a:lvl5pPr>
          </a:lstStyle>
          <a:p>
            <a:pPr lvl="0"/>
            <a:r>
              <a:rPr lang="en-US"/>
              <a:t>Click to edit supplemental copy</a:t>
            </a:r>
          </a:p>
          <a:p>
            <a:pPr lvl="4"/>
            <a:endParaRPr lang="en-US"/>
          </a:p>
        </p:txBody>
      </p:sp>
      <p:sp>
        <p:nvSpPr>
          <p:cNvPr id="15" name="Text Placeholder 4">
            <a:extLst>
              <a:ext uri="{FF2B5EF4-FFF2-40B4-BE49-F238E27FC236}">
                <a16:creationId xmlns:a16="http://schemas.microsoft.com/office/drawing/2014/main" id="{5B9DF506-FA73-4B69-BFF8-9508CCD1B341}"/>
              </a:ext>
            </a:extLst>
          </p:cNvPr>
          <p:cNvSpPr>
            <a:spLocks noGrp="1"/>
          </p:cNvSpPr>
          <p:nvPr>
            <p:ph type="body" sz="quarter" idx="16" hasCustomPrompt="1"/>
          </p:nvPr>
        </p:nvSpPr>
        <p:spPr>
          <a:xfrm>
            <a:off x="4739337" y="3762103"/>
            <a:ext cx="2225340" cy="381000"/>
          </a:xfrm>
        </p:spPr>
        <p:txBody>
          <a:bodyPr anchor="b">
            <a:normAutofit/>
          </a:bodyPr>
          <a:lstStyle>
            <a:lvl1pPr marL="0" indent="0">
              <a:buNone/>
              <a:defRPr sz="1600" b="1" i="0">
                <a:solidFill>
                  <a:schemeClr val="tx1"/>
                </a:solidFill>
                <a:latin typeface="Buckeye Sans 2 SemiBold"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5" name="Picture Placeholder 4">
            <a:extLst>
              <a:ext uri="{FF2B5EF4-FFF2-40B4-BE49-F238E27FC236}">
                <a16:creationId xmlns:a16="http://schemas.microsoft.com/office/drawing/2014/main" id="{FE19BD27-A5AE-4AED-A944-00ED745F24F8}"/>
              </a:ext>
            </a:extLst>
          </p:cNvPr>
          <p:cNvSpPr>
            <a:spLocks noGrp="1"/>
          </p:cNvSpPr>
          <p:nvPr>
            <p:ph type="pic" sz="quarter" idx="13" hasCustomPrompt="1"/>
          </p:nvPr>
        </p:nvSpPr>
        <p:spPr>
          <a:xfrm>
            <a:off x="4837311" y="2052817"/>
            <a:ext cx="2077591" cy="1676742"/>
          </a:xfrm>
        </p:spPr>
        <p:txBody>
          <a:bodyPr anchor="ctr">
            <a:normAutofit/>
          </a:bodyPr>
          <a:lstStyle>
            <a:lvl1pPr marL="0" indent="0" algn="ctr">
              <a:buNone/>
              <a:defRPr sz="1400" b="0" i="0">
                <a:solidFill>
                  <a:schemeClr val="bg1">
                    <a:lumMod val="50000"/>
                  </a:schemeClr>
                </a:solidFill>
                <a:latin typeface="Buckeye Sans 2" pitchFamily="2" charset="77"/>
              </a:defRPr>
            </a:lvl1pPr>
          </a:lstStyle>
          <a:p>
            <a:r>
              <a:rPr lang="en-US" dirty="0"/>
              <a:t>Click to add picture</a:t>
            </a:r>
          </a:p>
        </p:txBody>
      </p:sp>
      <p:sp>
        <p:nvSpPr>
          <p:cNvPr id="29" name="Content Placeholder 3">
            <a:extLst>
              <a:ext uri="{FF2B5EF4-FFF2-40B4-BE49-F238E27FC236}">
                <a16:creationId xmlns:a16="http://schemas.microsoft.com/office/drawing/2014/main" id="{32636A59-1C4D-DB7E-7AB5-5FF3CE74F2C1}"/>
              </a:ext>
            </a:extLst>
          </p:cNvPr>
          <p:cNvSpPr>
            <a:spLocks noGrp="1"/>
          </p:cNvSpPr>
          <p:nvPr>
            <p:ph sz="half" idx="35" hasCustomPrompt="1"/>
          </p:nvPr>
        </p:nvSpPr>
        <p:spPr>
          <a:xfrm>
            <a:off x="385986" y="3299740"/>
            <a:ext cx="4186014" cy="2428368"/>
          </a:xfrm>
        </p:spPr>
        <p:txBody>
          <a:bodyPr>
            <a:normAutofit/>
          </a:bodyPr>
          <a:lstStyle>
            <a:lvl1pPr marL="0" indent="0">
              <a:buNone/>
              <a:defRPr sz="2400" b="0" i="0">
                <a:solidFill>
                  <a:schemeClr val="tx1"/>
                </a:solidFill>
                <a:latin typeface="Buckeye Sans 2" pitchFamily="2" charset="77"/>
              </a:defRPr>
            </a:lvl1pPr>
            <a:lvl2pPr marL="520700" indent="-228600">
              <a:buClr>
                <a:srgbClr val="C00000"/>
              </a:buClr>
              <a:buSzPct val="110000"/>
              <a:buFont typeface="Arial" panose="020B0604020202020204" pitchFamily="34" charset="0"/>
              <a:buChar char="•"/>
              <a:tabLst/>
              <a:defRPr sz="2000" b="0" i="0">
                <a:solidFill>
                  <a:schemeClr val="tx1"/>
                </a:solidFill>
                <a:latin typeface="Buckeye Sans 2" pitchFamily="2" charset="77"/>
              </a:defRPr>
            </a:lvl2pPr>
            <a:lvl3pPr marL="914400" indent="0">
              <a:buNone/>
              <a:defRPr sz="1800"/>
            </a:lvl3pPr>
            <a:lvl4pPr marL="1371600" indent="0">
              <a:buNone/>
              <a:defRPr sz="1600"/>
            </a:lvl4pPr>
            <a:lvl5pPr marL="1828800" indent="0">
              <a:buNone/>
              <a:defRPr sz="1600"/>
            </a:lvl5pPr>
          </a:lstStyle>
          <a:p>
            <a:pPr lvl="0"/>
            <a:r>
              <a:rPr lang="en-US"/>
              <a:t>Click to edit first level copy</a:t>
            </a:r>
          </a:p>
          <a:p>
            <a:pPr lvl="1"/>
            <a:r>
              <a:rPr lang="en-US"/>
              <a:t>Second level copy</a:t>
            </a:r>
          </a:p>
        </p:txBody>
      </p:sp>
      <p:sp>
        <p:nvSpPr>
          <p:cNvPr id="2" name="Title 1">
            <a:extLst>
              <a:ext uri="{FF2B5EF4-FFF2-40B4-BE49-F238E27FC236}">
                <a16:creationId xmlns:a16="http://schemas.microsoft.com/office/drawing/2014/main" id="{4319CF42-CFB0-4813-AFA8-72E0DF893747}"/>
              </a:ext>
            </a:extLst>
          </p:cNvPr>
          <p:cNvSpPr>
            <a:spLocks noGrp="1"/>
          </p:cNvSpPr>
          <p:nvPr>
            <p:ph type="title" hasCustomPrompt="1"/>
          </p:nvPr>
        </p:nvSpPr>
        <p:spPr>
          <a:xfrm>
            <a:off x="396874" y="1214845"/>
            <a:ext cx="4175126" cy="2057636"/>
          </a:xfrm>
        </p:spPr>
        <p:txBody>
          <a:bodyPr vert="horz" lIns="91440" tIns="45720" rIns="91440" bIns="45720" rtlCol="0" anchor="b">
            <a:normAutofit/>
          </a:bodyPr>
          <a:lstStyle>
            <a:lvl1pPr>
              <a:defRPr lang="en-US"/>
            </a:lvl1pPr>
          </a:lstStyle>
          <a:p>
            <a:pPr lvl="0"/>
            <a:r>
              <a:rPr lang="en-US"/>
              <a:t>Click to edit master page title</a:t>
            </a:r>
          </a:p>
        </p:txBody>
      </p:sp>
    </p:spTree>
    <p:extLst>
      <p:ext uri="{BB962C8B-B14F-4D97-AF65-F5344CB8AC3E}">
        <p14:creationId xmlns:p14="http://schemas.microsoft.com/office/powerpoint/2010/main" val="21591671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 Team 6">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75785E62-F2BF-47B7-BB10-92F9FFA0FB5A}"/>
              </a:ext>
            </a:extLst>
          </p:cNvPr>
          <p:cNvSpPr>
            <a:spLocks noGrp="1"/>
          </p:cNvSpPr>
          <p:nvPr>
            <p:ph type="sldNum" sz="quarter" idx="12"/>
          </p:nvPr>
        </p:nvSpPr>
        <p:spPr/>
        <p:txBody>
          <a:bodyPr/>
          <a:lstStyle>
            <a:lvl1pPr>
              <a:defRPr b="0" i="0">
                <a:latin typeface="Buckeye Sans 2" pitchFamily="2" charset="77"/>
              </a:defRPr>
            </a:lvl1pPr>
          </a:lstStyle>
          <a:p>
            <a:fld id="{DFA4CD3D-26C8-47FF-8D13-9B32BAAB4735}" type="slidenum">
              <a:rPr lang="en-US" smtClean="0"/>
              <a:pPr/>
              <a:t>‹#›</a:t>
            </a:fld>
            <a:endParaRPr lang="en-US" dirty="0"/>
          </a:p>
        </p:txBody>
      </p:sp>
      <p:sp>
        <p:nvSpPr>
          <p:cNvPr id="8" name="Footer Placeholder 7">
            <a:extLst>
              <a:ext uri="{FF2B5EF4-FFF2-40B4-BE49-F238E27FC236}">
                <a16:creationId xmlns:a16="http://schemas.microsoft.com/office/drawing/2014/main" id="{B0642A6F-A411-470F-BD04-ADA91E6F650A}"/>
              </a:ext>
            </a:extLst>
          </p:cNvPr>
          <p:cNvSpPr>
            <a:spLocks noGrp="1"/>
          </p:cNvSpPr>
          <p:nvPr>
            <p:ph type="ftr" sz="quarter" idx="11"/>
          </p:nvPr>
        </p:nvSpPr>
        <p:spPr/>
        <p:txBody>
          <a:bodyPr/>
          <a:lstStyle>
            <a:lvl1pPr>
              <a:defRPr b="0" i="0">
                <a:latin typeface="Buckeye Sans 2" pitchFamily="2" charset="77"/>
              </a:defRPr>
            </a:lvl1pPr>
          </a:lstStyle>
          <a:p>
            <a:r>
              <a:rPr lang="en-US" dirty="0"/>
              <a:t>Change this footer to the title of your presentation</a:t>
            </a:r>
          </a:p>
        </p:txBody>
      </p:sp>
      <p:sp>
        <p:nvSpPr>
          <p:cNvPr id="56" name="Content Placeholder 3">
            <a:extLst>
              <a:ext uri="{FF2B5EF4-FFF2-40B4-BE49-F238E27FC236}">
                <a16:creationId xmlns:a16="http://schemas.microsoft.com/office/drawing/2014/main" id="{ED840ECE-E392-54F4-E5E0-09C6BAC5F6FA}"/>
              </a:ext>
            </a:extLst>
          </p:cNvPr>
          <p:cNvSpPr>
            <a:spLocks noGrp="1"/>
          </p:cNvSpPr>
          <p:nvPr>
            <p:ph sz="half" idx="50" hasCustomPrompt="1"/>
          </p:nvPr>
        </p:nvSpPr>
        <p:spPr>
          <a:xfrm>
            <a:off x="9609906" y="5692745"/>
            <a:ext cx="2077592" cy="513018"/>
          </a:xfrm>
        </p:spPr>
        <p:txBody>
          <a:bodyPr>
            <a:noAutofit/>
          </a:bodyPr>
          <a:lstStyle>
            <a:lvl1pPr marL="0" indent="0">
              <a:buNone/>
              <a:defRPr sz="1400" b="0" i="0">
                <a:solidFill>
                  <a:schemeClr val="tx1"/>
                </a:solidFill>
                <a:latin typeface="Buckeye Sans 2" pitchFamily="2" charset="77"/>
              </a:defRPr>
            </a:lvl1pPr>
            <a:lvl2pPr marL="457200" indent="0">
              <a:buNone/>
              <a:defRPr sz="1400"/>
            </a:lvl2pPr>
            <a:lvl3pPr marL="914400" indent="0">
              <a:buNone/>
              <a:defRPr sz="1200"/>
            </a:lvl3pPr>
            <a:lvl4pPr marL="1371600" indent="0">
              <a:buNone/>
              <a:defRPr sz="1100"/>
            </a:lvl4pPr>
            <a:lvl5pPr marL="1828800" indent="0">
              <a:buNone/>
              <a:defRPr sz="1400" b="0" i="0">
                <a:solidFill>
                  <a:schemeClr val="tx1"/>
                </a:solidFill>
                <a:latin typeface="Buckeye Sans 2" pitchFamily="2" charset="77"/>
              </a:defRPr>
            </a:lvl5pPr>
          </a:lstStyle>
          <a:p>
            <a:pPr lvl="0"/>
            <a:r>
              <a:rPr lang="en-US"/>
              <a:t>Click to edit supplemental copy</a:t>
            </a:r>
          </a:p>
          <a:p>
            <a:pPr lvl="4"/>
            <a:endParaRPr lang="en-US"/>
          </a:p>
        </p:txBody>
      </p:sp>
      <p:sp>
        <p:nvSpPr>
          <p:cNvPr id="55" name="Text Placeholder 4">
            <a:extLst>
              <a:ext uri="{FF2B5EF4-FFF2-40B4-BE49-F238E27FC236}">
                <a16:creationId xmlns:a16="http://schemas.microsoft.com/office/drawing/2014/main" id="{5A52EAA6-4323-C683-D3E0-0360F2401CBE}"/>
              </a:ext>
            </a:extLst>
          </p:cNvPr>
          <p:cNvSpPr>
            <a:spLocks noGrp="1"/>
          </p:cNvSpPr>
          <p:nvPr>
            <p:ph type="body" sz="quarter" idx="49" hasCustomPrompt="1"/>
          </p:nvPr>
        </p:nvSpPr>
        <p:spPr>
          <a:xfrm>
            <a:off x="9609906" y="5290686"/>
            <a:ext cx="2220685" cy="381000"/>
          </a:xfrm>
        </p:spPr>
        <p:txBody>
          <a:bodyPr anchor="b">
            <a:normAutofit/>
          </a:bodyPr>
          <a:lstStyle>
            <a:lvl1pPr marL="0" indent="0">
              <a:buNone/>
              <a:defRPr sz="1600" b="1" i="0">
                <a:solidFill>
                  <a:schemeClr val="tx1"/>
                </a:solidFill>
                <a:latin typeface="Buckeye Sans 2 SemiBold"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54" name="Picture Placeholder 4">
            <a:extLst>
              <a:ext uri="{FF2B5EF4-FFF2-40B4-BE49-F238E27FC236}">
                <a16:creationId xmlns:a16="http://schemas.microsoft.com/office/drawing/2014/main" id="{1AF508C4-773E-5526-D0B3-4519BA6E9F49}"/>
              </a:ext>
            </a:extLst>
          </p:cNvPr>
          <p:cNvSpPr>
            <a:spLocks noGrp="1"/>
          </p:cNvSpPr>
          <p:nvPr>
            <p:ph type="pic" sz="quarter" idx="48" hasCustomPrompt="1"/>
          </p:nvPr>
        </p:nvSpPr>
        <p:spPr>
          <a:xfrm>
            <a:off x="9707880" y="3581400"/>
            <a:ext cx="2077591" cy="1676742"/>
          </a:xfrm>
        </p:spPr>
        <p:txBody>
          <a:bodyPr anchor="ctr">
            <a:normAutofit/>
          </a:bodyPr>
          <a:lstStyle>
            <a:lvl1pPr marL="0" indent="0" algn="ctr">
              <a:buNone/>
              <a:defRPr sz="1400" b="0" i="0">
                <a:solidFill>
                  <a:schemeClr val="bg1">
                    <a:lumMod val="50000"/>
                  </a:schemeClr>
                </a:solidFill>
                <a:latin typeface="Buckeye Sans 2" pitchFamily="2" charset="77"/>
              </a:defRPr>
            </a:lvl1pPr>
          </a:lstStyle>
          <a:p>
            <a:r>
              <a:rPr lang="en-US" dirty="0"/>
              <a:t>Click to add picture</a:t>
            </a:r>
          </a:p>
        </p:txBody>
      </p:sp>
      <p:sp>
        <p:nvSpPr>
          <p:cNvPr id="53" name="Content Placeholder 3">
            <a:extLst>
              <a:ext uri="{FF2B5EF4-FFF2-40B4-BE49-F238E27FC236}">
                <a16:creationId xmlns:a16="http://schemas.microsoft.com/office/drawing/2014/main" id="{1F5B1B2F-7A86-7712-D642-D31C7A449AC0}"/>
              </a:ext>
            </a:extLst>
          </p:cNvPr>
          <p:cNvSpPr>
            <a:spLocks noGrp="1"/>
          </p:cNvSpPr>
          <p:nvPr>
            <p:ph sz="half" idx="47" hasCustomPrompt="1"/>
          </p:nvPr>
        </p:nvSpPr>
        <p:spPr>
          <a:xfrm>
            <a:off x="7171506" y="5692745"/>
            <a:ext cx="2077592" cy="513018"/>
          </a:xfrm>
        </p:spPr>
        <p:txBody>
          <a:bodyPr>
            <a:noAutofit/>
          </a:bodyPr>
          <a:lstStyle>
            <a:lvl1pPr marL="0" indent="0">
              <a:buNone/>
              <a:defRPr sz="1400" b="0" i="0">
                <a:solidFill>
                  <a:schemeClr val="tx1"/>
                </a:solidFill>
                <a:latin typeface="Buckeye Sans 2" pitchFamily="2" charset="77"/>
              </a:defRPr>
            </a:lvl1pPr>
            <a:lvl2pPr marL="457200" indent="0">
              <a:buNone/>
              <a:defRPr sz="1400"/>
            </a:lvl2pPr>
            <a:lvl3pPr marL="914400" indent="0">
              <a:buNone/>
              <a:defRPr sz="1200"/>
            </a:lvl3pPr>
            <a:lvl4pPr marL="1371600" indent="0">
              <a:buNone/>
              <a:defRPr sz="1100"/>
            </a:lvl4pPr>
            <a:lvl5pPr marL="1828800" indent="0">
              <a:buNone/>
              <a:defRPr sz="1400" b="0" i="0">
                <a:solidFill>
                  <a:schemeClr val="tx1"/>
                </a:solidFill>
                <a:latin typeface="Buckeye Sans 2" pitchFamily="2" charset="77"/>
              </a:defRPr>
            </a:lvl5pPr>
          </a:lstStyle>
          <a:p>
            <a:pPr lvl="0"/>
            <a:r>
              <a:rPr lang="en-US"/>
              <a:t>Click to edit supplemental copy</a:t>
            </a:r>
          </a:p>
          <a:p>
            <a:pPr lvl="4"/>
            <a:endParaRPr lang="en-US"/>
          </a:p>
        </p:txBody>
      </p:sp>
      <p:sp>
        <p:nvSpPr>
          <p:cNvPr id="52" name="Text Placeholder 4">
            <a:extLst>
              <a:ext uri="{FF2B5EF4-FFF2-40B4-BE49-F238E27FC236}">
                <a16:creationId xmlns:a16="http://schemas.microsoft.com/office/drawing/2014/main" id="{77A3737E-4F1C-4A60-75FE-0CD6387D447B}"/>
              </a:ext>
            </a:extLst>
          </p:cNvPr>
          <p:cNvSpPr>
            <a:spLocks noGrp="1"/>
          </p:cNvSpPr>
          <p:nvPr>
            <p:ph type="body" sz="quarter" idx="46" hasCustomPrompt="1"/>
          </p:nvPr>
        </p:nvSpPr>
        <p:spPr>
          <a:xfrm>
            <a:off x="7171506" y="5290686"/>
            <a:ext cx="2209799" cy="381000"/>
          </a:xfrm>
        </p:spPr>
        <p:txBody>
          <a:bodyPr anchor="b">
            <a:normAutofit/>
          </a:bodyPr>
          <a:lstStyle>
            <a:lvl1pPr marL="0" indent="0">
              <a:buNone/>
              <a:defRPr sz="1600" b="1" i="0">
                <a:solidFill>
                  <a:schemeClr val="tx1"/>
                </a:solidFill>
                <a:latin typeface="Buckeye Sans 2 SemiBold"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51" name="Picture Placeholder 4">
            <a:extLst>
              <a:ext uri="{FF2B5EF4-FFF2-40B4-BE49-F238E27FC236}">
                <a16:creationId xmlns:a16="http://schemas.microsoft.com/office/drawing/2014/main" id="{0F713BA4-C3F0-7266-BFA2-4EB5D9BED635}"/>
              </a:ext>
            </a:extLst>
          </p:cNvPr>
          <p:cNvSpPr>
            <a:spLocks noGrp="1"/>
          </p:cNvSpPr>
          <p:nvPr>
            <p:ph type="pic" sz="quarter" idx="45" hasCustomPrompt="1"/>
          </p:nvPr>
        </p:nvSpPr>
        <p:spPr>
          <a:xfrm>
            <a:off x="7269480" y="3581400"/>
            <a:ext cx="2077591" cy="1676742"/>
          </a:xfrm>
        </p:spPr>
        <p:txBody>
          <a:bodyPr anchor="ctr">
            <a:normAutofit/>
          </a:bodyPr>
          <a:lstStyle>
            <a:lvl1pPr marL="0" indent="0" algn="ctr">
              <a:buNone/>
              <a:defRPr sz="1400" b="0" i="0">
                <a:solidFill>
                  <a:schemeClr val="bg1">
                    <a:lumMod val="50000"/>
                  </a:schemeClr>
                </a:solidFill>
                <a:latin typeface="Buckeye Sans 2" pitchFamily="2" charset="77"/>
              </a:defRPr>
            </a:lvl1pPr>
          </a:lstStyle>
          <a:p>
            <a:r>
              <a:rPr lang="en-US" dirty="0"/>
              <a:t>Click to add picture</a:t>
            </a:r>
          </a:p>
        </p:txBody>
      </p:sp>
      <p:sp>
        <p:nvSpPr>
          <p:cNvPr id="50" name="Content Placeholder 3">
            <a:extLst>
              <a:ext uri="{FF2B5EF4-FFF2-40B4-BE49-F238E27FC236}">
                <a16:creationId xmlns:a16="http://schemas.microsoft.com/office/drawing/2014/main" id="{A8463267-4C32-C0A8-B221-D5C692958888}"/>
              </a:ext>
            </a:extLst>
          </p:cNvPr>
          <p:cNvSpPr>
            <a:spLocks noGrp="1"/>
          </p:cNvSpPr>
          <p:nvPr>
            <p:ph sz="half" idx="44" hasCustomPrompt="1"/>
          </p:nvPr>
        </p:nvSpPr>
        <p:spPr>
          <a:xfrm>
            <a:off x="4739337" y="5692745"/>
            <a:ext cx="2077592" cy="513018"/>
          </a:xfrm>
        </p:spPr>
        <p:txBody>
          <a:bodyPr>
            <a:noAutofit/>
          </a:bodyPr>
          <a:lstStyle>
            <a:lvl1pPr marL="0" indent="0">
              <a:buNone/>
              <a:defRPr sz="1400" b="0" i="0">
                <a:solidFill>
                  <a:schemeClr val="tx1"/>
                </a:solidFill>
                <a:latin typeface="Buckeye Sans 2" pitchFamily="2" charset="77"/>
              </a:defRPr>
            </a:lvl1pPr>
            <a:lvl2pPr marL="457200" indent="0">
              <a:buNone/>
              <a:defRPr sz="1400"/>
            </a:lvl2pPr>
            <a:lvl3pPr marL="914400" indent="0">
              <a:buNone/>
              <a:defRPr sz="1200"/>
            </a:lvl3pPr>
            <a:lvl4pPr marL="1371600" indent="0">
              <a:buNone/>
              <a:defRPr sz="1100"/>
            </a:lvl4pPr>
            <a:lvl5pPr marL="1828800" indent="0">
              <a:buNone/>
              <a:defRPr sz="1400" b="0" i="0">
                <a:solidFill>
                  <a:schemeClr val="tx1"/>
                </a:solidFill>
                <a:latin typeface="Buckeye Sans 2" pitchFamily="2" charset="77"/>
              </a:defRPr>
            </a:lvl5pPr>
          </a:lstStyle>
          <a:p>
            <a:pPr lvl="0"/>
            <a:r>
              <a:rPr lang="en-US"/>
              <a:t>Click to edit supplemental copy</a:t>
            </a:r>
          </a:p>
          <a:p>
            <a:pPr lvl="4"/>
            <a:endParaRPr lang="en-US"/>
          </a:p>
        </p:txBody>
      </p:sp>
      <p:sp>
        <p:nvSpPr>
          <p:cNvPr id="49" name="Text Placeholder 4">
            <a:extLst>
              <a:ext uri="{FF2B5EF4-FFF2-40B4-BE49-F238E27FC236}">
                <a16:creationId xmlns:a16="http://schemas.microsoft.com/office/drawing/2014/main" id="{99F1484B-33B4-49AF-50B3-692F9415D08D}"/>
              </a:ext>
            </a:extLst>
          </p:cNvPr>
          <p:cNvSpPr>
            <a:spLocks noGrp="1"/>
          </p:cNvSpPr>
          <p:nvPr>
            <p:ph type="body" sz="quarter" idx="43" hasCustomPrompt="1"/>
          </p:nvPr>
        </p:nvSpPr>
        <p:spPr>
          <a:xfrm>
            <a:off x="4739337" y="5290686"/>
            <a:ext cx="2225340" cy="381000"/>
          </a:xfrm>
        </p:spPr>
        <p:txBody>
          <a:bodyPr anchor="b">
            <a:normAutofit/>
          </a:bodyPr>
          <a:lstStyle>
            <a:lvl1pPr marL="0" indent="0">
              <a:buNone/>
              <a:defRPr sz="1600" b="1" i="0">
                <a:solidFill>
                  <a:schemeClr val="tx1"/>
                </a:solidFill>
                <a:latin typeface="Buckeye Sans 2 SemiBold"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48" name="Picture Placeholder 4">
            <a:extLst>
              <a:ext uri="{FF2B5EF4-FFF2-40B4-BE49-F238E27FC236}">
                <a16:creationId xmlns:a16="http://schemas.microsoft.com/office/drawing/2014/main" id="{8DB9D046-1452-3F52-9EF6-F1591861163B}"/>
              </a:ext>
            </a:extLst>
          </p:cNvPr>
          <p:cNvSpPr>
            <a:spLocks noGrp="1"/>
          </p:cNvSpPr>
          <p:nvPr>
            <p:ph type="pic" sz="quarter" idx="42" hasCustomPrompt="1"/>
          </p:nvPr>
        </p:nvSpPr>
        <p:spPr>
          <a:xfrm>
            <a:off x="4837311" y="3581400"/>
            <a:ext cx="2077591" cy="1676742"/>
          </a:xfrm>
        </p:spPr>
        <p:txBody>
          <a:bodyPr anchor="ctr">
            <a:normAutofit/>
          </a:bodyPr>
          <a:lstStyle>
            <a:lvl1pPr marL="0" indent="0" algn="ctr">
              <a:buNone/>
              <a:defRPr sz="1400" b="0" i="0">
                <a:solidFill>
                  <a:schemeClr val="bg1">
                    <a:lumMod val="50000"/>
                  </a:schemeClr>
                </a:solidFill>
                <a:latin typeface="Buckeye Sans 2" pitchFamily="2" charset="77"/>
              </a:defRPr>
            </a:lvl1pPr>
          </a:lstStyle>
          <a:p>
            <a:r>
              <a:rPr lang="en-US" dirty="0"/>
              <a:t>Click to add picture</a:t>
            </a:r>
          </a:p>
        </p:txBody>
      </p:sp>
      <p:sp>
        <p:nvSpPr>
          <p:cNvPr id="47" name="Content Placeholder 3">
            <a:extLst>
              <a:ext uri="{FF2B5EF4-FFF2-40B4-BE49-F238E27FC236}">
                <a16:creationId xmlns:a16="http://schemas.microsoft.com/office/drawing/2014/main" id="{FEB4D2C4-0C4E-A036-BD82-B2C245849209}"/>
              </a:ext>
            </a:extLst>
          </p:cNvPr>
          <p:cNvSpPr>
            <a:spLocks noGrp="1"/>
          </p:cNvSpPr>
          <p:nvPr>
            <p:ph sz="half" idx="41" hasCustomPrompt="1"/>
          </p:nvPr>
        </p:nvSpPr>
        <p:spPr>
          <a:xfrm>
            <a:off x="9609906" y="2807802"/>
            <a:ext cx="2077592" cy="513018"/>
          </a:xfrm>
        </p:spPr>
        <p:txBody>
          <a:bodyPr>
            <a:noAutofit/>
          </a:bodyPr>
          <a:lstStyle>
            <a:lvl1pPr marL="0" indent="0">
              <a:buNone/>
              <a:defRPr sz="1400" b="0" i="0">
                <a:solidFill>
                  <a:schemeClr val="tx1"/>
                </a:solidFill>
                <a:latin typeface="Buckeye Sans 2" pitchFamily="2" charset="77"/>
              </a:defRPr>
            </a:lvl1pPr>
            <a:lvl2pPr marL="457200" indent="0">
              <a:buNone/>
              <a:defRPr sz="1400"/>
            </a:lvl2pPr>
            <a:lvl3pPr marL="914400" indent="0">
              <a:buNone/>
              <a:defRPr sz="1200"/>
            </a:lvl3pPr>
            <a:lvl4pPr marL="1371600" indent="0">
              <a:buNone/>
              <a:defRPr sz="1100"/>
            </a:lvl4pPr>
            <a:lvl5pPr marL="1828800" indent="0">
              <a:buNone/>
              <a:defRPr sz="1400" b="0" i="0">
                <a:solidFill>
                  <a:schemeClr val="tx1"/>
                </a:solidFill>
                <a:latin typeface="Buckeye Sans 2" pitchFamily="2" charset="77"/>
              </a:defRPr>
            </a:lvl5pPr>
          </a:lstStyle>
          <a:p>
            <a:pPr lvl="0"/>
            <a:r>
              <a:rPr lang="en-US"/>
              <a:t>Click to edit supplemental copy</a:t>
            </a:r>
          </a:p>
          <a:p>
            <a:pPr lvl="4"/>
            <a:endParaRPr lang="en-US"/>
          </a:p>
        </p:txBody>
      </p:sp>
      <p:sp>
        <p:nvSpPr>
          <p:cNvPr id="46" name="Text Placeholder 4">
            <a:extLst>
              <a:ext uri="{FF2B5EF4-FFF2-40B4-BE49-F238E27FC236}">
                <a16:creationId xmlns:a16="http://schemas.microsoft.com/office/drawing/2014/main" id="{CF1F1B6B-6BC0-7CE5-8AA0-65781BC5B497}"/>
              </a:ext>
            </a:extLst>
          </p:cNvPr>
          <p:cNvSpPr>
            <a:spLocks noGrp="1"/>
          </p:cNvSpPr>
          <p:nvPr>
            <p:ph type="body" sz="quarter" idx="40" hasCustomPrompt="1"/>
          </p:nvPr>
        </p:nvSpPr>
        <p:spPr>
          <a:xfrm>
            <a:off x="9609906" y="2405743"/>
            <a:ext cx="2220685" cy="381000"/>
          </a:xfrm>
        </p:spPr>
        <p:txBody>
          <a:bodyPr anchor="b">
            <a:normAutofit/>
          </a:bodyPr>
          <a:lstStyle>
            <a:lvl1pPr marL="0" indent="0">
              <a:buNone/>
              <a:defRPr sz="1600" b="1" i="0">
                <a:solidFill>
                  <a:schemeClr val="tx1"/>
                </a:solidFill>
                <a:latin typeface="Buckeye Sans 2 SemiBold"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45" name="Picture Placeholder 4">
            <a:extLst>
              <a:ext uri="{FF2B5EF4-FFF2-40B4-BE49-F238E27FC236}">
                <a16:creationId xmlns:a16="http://schemas.microsoft.com/office/drawing/2014/main" id="{9B3D4EE7-E3D1-3FAD-4643-1190D06F4ABA}"/>
              </a:ext>
            </a:extLst>
          </p:cNvPr>
          <p:cNvSpPr>
            <a:spLocks noGrp="1"/>
          </p:cNvSpPr>
          <p:nvPr>
            <p:ph type="pic" sz="quarter" idx="39" hasCustomPrompt="1"/>
          </p:nvPr>
        </p:nvSpPr>
        <p:spPr>
          <a:xfrm>
            <a:off x="9707880" y="696457"/>
            <a:ext cx="2077591" cy="1676742"/>
          </a:xfrm>
        </p:spPr>
        <p:txBody>
          <a:bodyPr anchor="ctr">
            <a:normAutofit/>
          </a:bodyPr>
          <a:lstStyle>
            <a:lvl1pPr marL="0" indent="0" algn="ctr">
              <a:buNone/>
              <a:defRPr sz="1400" b="0" i="0">
                <a:solidFill>
                  <a:schemeClr val="bg1">
                    <a:lumMod val="50000"/>
                  </a:schemeClr>
                </a:solidFill>
                <a:latin typeface="Buckeye Sans 2" pitchFamily="2" charset="77"/>
              </a:defRPr>
            </a:lvl1pPr>
          </a:lstStyle>
          <a:p>
            <a:r>
              <a:rPr lang="en-US" dirty="0"/>
              <a:t>Click to add picture</a:t>
            </a:r>
          </a:p>
        </p:txBody>
      </p:sp>
      <p:sp>
        <p:nvSpPr>
          <p:cNvPr id="44" name="Content Placeholder 3">
            <a:extLst>
              <a:ext uri="{FF2B5EF4-FFF2-40B4-BE49-F238E27FC236}">
                <a16:creationId xmlns:a16="http://schemas.microsoft.com/office/drawing/2014/main" id="{EA2978D8-3542-6E8A-613E-6B54448341D0}"/>
              </a:ext>
            </a:extLst>
          </p:cNvPr>
          <p:cNvSpPr>
            <a:spLocks noGrp="1"/>
          </p:cNvSpPr>
          <p:nvPr>
            <p:ph sz="half" idx="38" hasCustomPrompt="1"/>
          </p:nvPr>
        </p:nvSpPr>
        <p:spPr>
          <a:xfrm>
            <a:off x="7171506" y="2807802"/>
            <a:ext cx="2077592" cy="513018"/>
          </a:xfrm>
        </p:spPr>
        <p:txBody>
          <a:bodyPr>
            <a:noAutofit/>
          </a:bodyPr>
          <a:lstStyle>
            <a:lvl1pPr marL="0" indent="0">
              <a:buNone/>
              <a:defRPr sz="1400" b="0" i="0">
                <a:solidFill>
                  <a:schemeClr val="tx1"/>
                </a:solidFill>
                <a:latin typeface="Buckeye Sans 2" pitchFamily="2" charset="77"/>
              </a:defRPr>
            </a:lvl1pPr>
            <a:lvl2pPr marL="457200" indent="0">
              <a:buNone/>
              <a:defRPr sz="1400"/>
            </a:lvl2pPr>
            <a:lvl3pPr marL="914400" indent="0">
              <a:buNone/>
              <a:defRPr sz="1200"/>
            </a:lvl3pPr>
            <a:lvl4pPr marL="1371600" indent="0">
              <a:buNone/>
              <a:defRPr sz="1100"/>
            </a:lvl4pPr>
            <a:lvl5pPr marL="1828800" indent="0">
              <a:buNone/>
              <a:defRPr sz="1400" b="0" i="0">
                <a:solidFill>
                  <a:schemeClr val="tx1"/>
                </a:solidFill>
                <a:latin typeface="Buckeye Sans 2" pitchFamily="2" charset="77"/>
              </a:defRPr>
            </a:lvl5pPr>
          </a:lstStyle>
          <a:p>
            <a:pPr lvl="0"/>
            <a:r>
              <a:rPr lang="en-US"/>
              <a:t>Click to edit supplemental copy</a:t>
            </a:r>
          </a:p>
          <a:p>
            <a:pPr lvl="4"/>
            <a:endParaRPr lang="en-US"/>
          </a:p>
        </p:txBody>
      </p:sp>
      <p:sp>
        <p:nvSpPr>
          <p:cNvPr id="43" name="Text Placeholder 4">
            <a:extLst>
              <a:ext uri="{FF2B5EF4-FFF2-40B4-BE49-F238E27FC236}">
                <a16:creationId xmlns:a16="http://schemas.microsoft.com/office/drawing/2014/main" id="{46EC207A-75A9-199D-31B5-9D8D502D7FD0}"/>
              </a:ext>
            </a:extLst>
          </p:cNvPr>
          <p:cNvSpPr>
            <a:spLocks noGrp="1"/>
          </p:cNvSpPr>
          <p:nvPr>
            <p:ph type="body" sz="quarter" idx="37" hasCustomPrompt="1"/>
          </p:nvPr>
        </p:nvSpPr>
        <p:spPr>
          <a:xfrm>
            <a:off x="7171506" y="2405743"/>
            <a:ext cx="2209799" cy="381000"/>
          </a:xfrm>
        </p:spPr>
        <p:txBody>
          <a:bodyPr anchor="b">
            <a:normAutofit/>
          </a:bodyPr>
          <a:lstStyle>
            <a:lvl1pPr marL="0" indent="0">
              <a:buNone/>
              <a:defRPr sz="1600" b="1" i="0">
                <a:solidFill>
                  <a:schemeClr val="tx1"/>
                </a:solidFill>
                <a:latin typeface="Buckeye Sans 2 SemiBold"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42" name="Picture Placeholder 4">
            <a:extLst>
              <a:ext uri="{FF2B5EF4-FFF2-40B4-BE49-F238E27FC236}">
                <a16:creationId xmlns:a16="http://schemas.microsoft.com/office/drawing/2014/main" id="{B781AC33-C47D-CE41-F333-5612FC49D32D}"/>
              </a:ext>
            </a:extLst>
          </p:cNvPr>
          <p:cNvSpPr>
            <a:spLocks noGrp="1"/>
          </p:cNvSpPr>
          <p:nvPr>
            <p:ph type="pic" sz="quarter" idx="36" hasCustomPrompt="1"/>
          </p:nvPr>
        </p:nvSpPr>
        <p:spPr>
          <a:xfrm>
            <a:off x="7269480" y="696457"/>
            <a:ext cx="2077591" cy="1676742"/>
          </a:xfrm>
        </p:spPr>
        <p:txBody>
          <a:bodyPr anchor="ctr">
            <a:normAutofit/>
          </a:bodyPr>
          <a:lstStyle>
            <a:lvl1pPr marL="0" indent="0" algn="ctr">
              <a:buNone/>
              <a:defRPr sz="1400" b="0" i="0">
                <a:solidFill>
                  <a:schemeClr val="bg1">
                    <a:lumMod val="50000"/>
                  </a:schemeClr>
                </a:solidFill>
                <a:latin typeface="Buckeye Sans 2" pitchFamily="2" charset="77"/>
              </a:defRPr>
            </a:lvl1pPr>
          </a:lstStyle>
          <a:p>
            <a:r>
              <a:rPr lang="en-US" dirty="0"/>
              <a:t>Click to add picture</a:t>
            </a:r>
          </a:p>
        </p:txBody>
      </p:sp>
      <p:sp>
        <p:nvSpPr>
          <p:cNvPr id="18" name="Content Placeholder 3">
            <a:extLst>
              <a:ext uri="{FF2B5EF4-FFF2-40B4-BE49-F238E27FC236}">
                <a16:creationId xmlns:a16="http://schemas.microsoft.com/office/drawing/2014/main" id="{D3C25E06-F692-49FF-AE8E-D1AB6FF3AAB9}"/>
              </a:ext>
            </a:extLst>
          </p:cNvPr>
          <p:cNvSpPr>
            <a:spLocks noGrp="1"/>
          </p:cNvSpPr>
          <p:nvPr>
            <p:ph sz="half" idx="19" hasCustomPrompt="1"/>
          </p:nvPr>
        </p:nvSpPr>
        <p:spPr>
          <a:xfrm>
            <a:off x="4739337" y="2807802"/>
            <a:ext cx="2077592" cy="513018"/>
          </a:xfrm>
        </p:spPr>
        <p:txBody>
          <a:bodyPr>
            <a:noAutofit/>
          </a:bodyPr>
          <a:lstStyle>
            <a:lvl1pPr marL="0" indent="0">
              <a:buNone/>
              <a:defRPr sz="1400" b="0" i="0">
                <a:solidFill>
                  <a:schemeClr val="tx1"/>
                </a:solidFill>
                <a:latin typeface="Buckeye Sans 2" pitchFamily="2" charset="77"/>
              </a:defRPr>
            </a:lvl1pPr>
            <a:lvl2pPr marL="457200" indent="0">
              <a:buNone/>
              <a:defRPr sz="1400"/>
            </a:lvl2pPr>
            <a:lvl3pPr marL="914400" indent="0">
              <a:buNone/>
              <a:defRPr sz="1200"/>
            </a:lvl3pPr>
            <a:lvl4pPr marL="1371600" indent="0">
              <a:buNone/>
              <a:defRPr sz="1100"/>
            </a:lvl4pPr>
            <a:lvl5pPr marL="1828800" indent="0">
              <a:buNone/>
              <a:defRPr sz="1400" b="0" i="0">
                <a:solidFill>
                  <a:schemeClr val="tx1"/>
                </a:solidFill>
                <a:latin typeface="Buckeye Sans 2" pitchFamily="2" charset="77"/>
              </a:defRPr>
            </a:lvl5pPr>
          </a:lstStyle>
          <a:p>
            <a:pPr lvl="0"/>
            <a:r>
              <a:rPr lang="en-US"/>
              <a:t>Click to edit supplemental copy</a:t>
            </a:r>
          </a:p>
          <a:p>
            <a:pPr lvl="4"/>
            <a:endParaRPr lang="en-US"/>
          </a:p>
        </p:txBody>
      </p:sp>
      <p:sp>
        <p:nvSpPr>
          <p:cNvPr id="15" name="Text Placeholder 4">
            <a:extLst>
              <a:ext uri="{FF2B5EF4-FFF2-40B4-BE49-F238E27FC236}">
                <a16:creationId xmlns:a16="http://schemas.microsoft.com/office/drawing/2014/main" id="{5B9DF506-FA73-4B69-BFF8-9508CCD1B341}"/>
              </a:ext>
            </a:extLst>
          </p:cNvPr>
          <p:cNvSpPr>
            <a:spLocks noGrp="1"/>
          </p:cNvSpPr>
          <p:nvPr>
            <p:ph type="body" sz="quarter" idx="16" hasCustomPrompt="1"/>
          </p:nvPr>
        </p:nvSpPr>
        <p:spPr>
          <a:xfrm>
            <a:off x="4739337" y="2405743"/>
            <a:ext cx="2225340" cy="381000"/>
          </a:xfrm>
        </p:spPr>
        <p:txBody>
          <a:bodyPr anchor="b">
            <a:normAutofit/>
          </a:bodyPr>
          <a:lstStyle>
            <a:lvl1pPr marL="0" indent="0">
              <a:buNone/>
              <a:defRPr sz="1600" b="1" i="0">
                <a:solidFill>
                  <a:schemeClr val="tx1"/>
                </a:solidFill>
                <a:latin typeface="Buckeye Sans 2 SemiBold"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5" name="Picture Placeholder 4">
            <a:extLst>
              <a:ext uri="{FF2B5EF4-FFF2-40B4-BE49-F238E27FC236}">
                <a16:creationId xmlns:a16="http://schemas.microsoft.com/office/drawing/2014/main" id="{FE19BD27-A5AE-4AED-A944-00ED745F24F8}"/>
              </a:ext>
            </a:extLst>
          </p:cNvPr>
          <p:cNvSpPr>
            <a:spLocks noGrp="1"/>
          </p:cNvSpPr>
          <p:nvPr>
            <p:ph type="pic" sz="quarter" idx="13" hasCustomPrompt="1"/>
          </p:nvPr>
        </p:nvSpPr>
        <p:spPr>
          <a:xfrm>
            <a:off x="4837311" y="696457"/>
            <a:ext cx="2077591" cy="1676742"/>
          </a:xfrm>
        </p:spPr>
        <p:txBody>
          <a:bodyPr anchor="ctr">
            <a:normAutofit/>
          </a:bodyPr>
          <a:lstStyle>
            <a:lvl1pPr marL="0" indent="0" algn="ctr">
              <a:buNone/>
              <a:defRPr sz="1400" b="0" i="0">
                <a:solidFill>
                  <a:schemeClr val="bg1">
                    <a:lumMod val="50000"/>
                  </a:schemeClr>
                </a:solidFill>
                <a:latin typeface="Buckeye Sans 2" pitchFamily="2" charset="77"/>
              </a:defRPr>
            </a:lvl1pPr>
          </a:lstStyle>
          <a:p>
            <a:r>
              <a:rPr lang="en-US" dirty="0"/>
              <a:t>Click to add picture</a:t>
            </a:r>
          </a:p>
        </p:txBody>
      </p:sp>
      <p:sp>
        <p:nvSpPr>
          <p:cNvPr id="4" name="Content Placeholder 3">
            <a:extLst>
              <a:ext uri="{FF2B5EF4-FFF2-40B4-BE49-F238E27FC236}">
                <a16:creationId xmlns:a16="http://schemas.microsoft.com/office/drawing/2014/main" id="{53C21450-A5C8-7AC0-18C4-F68F4E92811B}"/>
              </a:ext>
            </a:extLst>
          </p:cNvPr>
          <p:cNvSpPr>
            <a:spLocks noGrp="1"/>
          </p:cNvSpPr>
          <p:nvPr>
            <p:ph sz="half" idx="35" hasCustomPrompt="1"/>
          </p:nvPr>
        </p:nvSpPr>
        <p:spPr>
          <a:xfrm>
            <a:off x="385986" y="3299740"/>
            <a:ext cx="4186014" cy="2428368"/>
          </a:xfrm>
        </p:spPr>
        <p:txBody>
          <a:bodyPr>
            <a:normAutofit/>
          </a:bodyPr>
          <a:lstStyle>
            <a:lvl1pPr marL="0" indent="0">
              <a:buNone/>
              <a:defRPr sz="2400" b="0" i="0">
                <a:solidFill>
                  <a:schemeClr val="tx1"/>
                </a:solidFill>
                <a:latin typeface="Buckeye Sans 2" pitchFamily="2" charset="77"/>
              </a:defRPr>
            </a:lvl1pPr>
            <a:lvl2pPr marL="520700" indent="-228600">
              <a:buClr>
                <a:srgbClr val="C00000"/>
              </a:buClr>
              <a:buSzPct val="110000"/>
              <a:buFont typeface="Arial" panose="020B0604020202020204" pitchFamily="34" charset="0"/>
              <a:buChar char="•"/>
              <a:tabLst/>
              <a:defRPr sz="2000" b="0" i="0">
                <a:solidFill>
                  <a:schemeClr val="tx1"/>
                </a:solidFill>
                <a:latin typeface="Buckeye Sans 2" pitchFamily="2" charset="77"/>
              </a:defRPr>
            </a:lvl2pPr>
            <a:lvl3pPr marL="914400" indent="0">
              <a:buNone/>
              <a:defRPr sz="1800"/>
            </a:lvl3pPr>
            <a:lvl4pPr marL="1371600" indent="0">
              <a:buNone/>
              <a:defRPr sz="1600"/>
            </a:lvl4pPr>
            <a:lvl5pPr marL="1828800" indent="0">
              <a:buNone/>
              <a:defRPr sz="1600"/>
            </a:lvl5pPr>
          </a:lstStyle>
          <a:p>
            <a:pPr lvl="0"/>
            <a:r>
              <a:rPr lang="en-US"/>
              <a:t>Click to edit first level copy</a:t>
            </a:r>
          </a:p>
          <a:p>
            <a:pPr lvl="1"/>
            <a:r>
              <a:rPr lang="en-US"/>
              <a:t>Second level copy</a:t>
            </a:r>
          </a:p>
        </p:txBody>
      </p:sp>
      <p:sp>
        <p:nvSpPr>
          <p:cNvPr id="3" name="Title 1">
            <a:extLst>
              <a:ext uri="{FF2B5EF4-FFF2-40B4-BE49-F238E27FC236}">
                <a16:creationId xmlns:a16="http://schemas.microsoft.com/office/drawing/2014/main" id="{D8840F6E-5028-202C-488C-6E119F9F49A9}"/>
              </a:ext>
            </a:extLst>
          </p:cNvPr>
          <p:cNvSpPr>
            <a:spLocks noGrp="1"/>
          </p:cNvSpPr>
          <p:nvPr>
            <p:ph type="title" hasCustomPrompt="1"/>
          </p:nvPr>
        </p:nvSpPr>
        <p:spPr>
          <a:xfrm>
            <a:off x="396874" y="1214845"/>
            <a:ext cx="4175126" cy="2057636"/>
          </a:xfrm>
        </p:spPr>
        <p:txBody>
          <a:bodyPr vert="horz" lIns="91440" tIns="45720" rIns="91440" bIns="45720" rtlCol="0" anchor="b">
            <a:normAutofit/>
          </a:bodyPr>
          <a:lstStyle>
            <a:lvl1pPr>
              <a:defRPr lang="en-US"/>
            </a:lvl1pPr>
          </a:lstStyle>
          <a:p>
            <a:pPr lvl="0"/>
            <a:r>
              <a:rPr lang="en-US"/>
              <a:t>Click to edit master page title</a:t>
            </a:r>
          </a:p>
        </p:txBody>
      </p:sp>
    </p:spTree>
    <p:extLst>
      <p:ext uri="{BB962C8B-B14F-4D97-AF65-F5344CB8AC3E}">
        <p14:creationId xmlns:p14="http://schemas.microsoft.com/office/powerpoint/2010/main" val="33055266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 1 Full Page Image">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75785E62-F2BF-47B7-BB10-92F9FFA0FB5A}"/>
              </a:ext>
            </a:extLst>
          </p:cNvPr>
          <p:cNvSpPr>
            <a:spLocks noGrp="1"/>
          </p:cNvSpPr>
          <p:nvPr>
            <p:ph type="sldNum" sz="quarter" idx="12"/>
          </p:nvPr>
        </p:nvSpPr>
        <p:spPr/>
        <p:txBody>
          <a:bodyPr/>
          <a:lstStyle>
            <a:lvl1pPr>
              <a:defRPr b="0" i="0">
                <a:latin typeface="Buckeye Sans 2" pitchFamily="2" charset="77"/>
              </a:defRPr>
            </a:lvl1pPr>
          </a:lstStyle>
          <a:p>
            <a:fld id="{DFA4CD3D-26C8-47FF-8D13-9B32BAAB4735}" type="slidenum">
              <a:rPr lang="en-US" smtClean="0"/>
              <a:pPr/>
              <a:t>‹#›</a:t>
            </a:fld>
            <a:endParaRPr lang="en-US" dirty="0"/>
          </a:p>
        </p:txBody>
      </p:sp>
      <p:sp>
        <p:nvSpPr>
          <p:cNvPr id="8" name="Footer Placeholder 7">
            <a:extLst>
              <a:ext uri="{FF2B5EF4-FFF2-40B4-BE49-F238E27FC236}">
                <a16:creationId xmlns:a16="http://schemas.microsoft.com/office/drawing/2014/main" id="{B0642A6F-A411-470F-BD04-ADA91E6F650A}"/>
              </a:ext>
            </a:extLst>
          </p:cNvPr>
          <p:cNvSpPr>
            <a:spLocks noGrp="1"/>
          </p:cNvSpPr>
          <p:nvPr>
            <p:ph type="ftr" sz="quarter" idx="11"/>
          </p:nvPr>
        </p:nvSpPr>
        <p:spPr/>
        <p:txBody>
          <a:bodyPr/>
          <a:lstStyle>
            <a:lvl1pPr>
              <a:defRPr b="0" i="0">
                <a:latin typeface="Buckeye Sans 2" pitchFamily="2" charset="77"/>
              </a:defRPr>
            </a:lvl1pPr>
          </a:lstStyle>
          <a:p>
            <a:r>
              <a:rPr lang="en-US" dirty="0"/>
              <a:t>Change this footer to the title of your presentation</a:t>
            </a:r>
          </a:p>
        </p:txBody>
      </p:sp>
      <p:sp>
        <p:nvSpPr>
          <p:cNvPr id="3" name="Picture Placeholder 4">
            <a:extLst>
              <a:ext uri="{FF2B5EF4-FFF2-40B4-BE49-F238E27FC236}">
                <a16:creationId xmlns:a16="http://schemas.microsoft.com/office/drawing/2014/main" id="{2EA2B1EF-1641-E792-AEFE-F012F6930A14}"/>
              </a:ext>
            </a:extLst>
          </p:cNvPr>
          <p:cNvSpPr>
            <a:spLocks noGrp="1"/>
          </p:cNvSpPr>
          <p:nvPr>
            <p:ph type="pic" sz="quarter" idx="14" hasCustomPrompt="1"/>
          </p:nvPr>
        </p:nvSpPr>
        <p:spPr>
          <a:xfrm>
            <a:off x="381000" y="381000"/>
            <a:ext cx="11414127" cy="5766413"/>
          </a:xfrm>
        </p:spPr>
        <p:txBody>
          <a:bodyPr anchor="ctr">
            <a:normAutofit/>
          </a:bodyPr>
          <a:lstStyle>
            <a:lvl1pPr marL="0" indent="0" algn="ctr">
              <a:buNone/>
              <a:defRPr sz="1800" b="0" i="0">
                <a:solidFill>
                  <a:schemeClr val="bg1">
                    <a:lumMod val="50000"/>
                  </a:schemeClr>
                </a:solidFill>
                <a:latin typeface="Buckeye Sans 2" pitchFamily="2" charset="77"/>
              </a:defRPr>
            </a:lvl1pPr>
          </a:lstStyle>
          <a:p>
            <a:r>
              <a:rPr lang="en-US" dirty="0"/>
              <a:t>Click to add picture;</a:t>
            </a:r>
            <a:br>
              <a:rPr lang="en-US" dirty="0"/>
            </a:br>
            <a:r>
              <a:rPr lang="en-US" dirty="0"/>
              <a:t>send to back</a:t>
            </a:r>
          </a:p>
        </p:txBody>
      </p:sp>
    </p:spTree>
    <p:extLst>
      <p:ext uri="{BB962C8B-B14F-4D97-AF65-F5344CB8AC3E}">
        <p14:creationId xmlns:p14="http://schemas.microsoft.com/office/powerpoint/2010/main" val="27366271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 1 Wide Image">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75785E62-F2BF-47B7-BB10-92F9FFA0FB5A}"/>
              </a:ext>
            </a:extLst>
          </p:cNvPr>
          <p:cNvSpPr>
            <a:spLocks noGrp="1"/>
          </p:cNvSpPr>
          <p:nvPr>
            <p:ph type="sldNum" sz="quarter" idx="12"/>
          </p:nvPr>
        </p:nvSpPr>
        <p:spPr/>
        <p:txBody>
          <a:bodyPr/>
          <a:lstStyle>
            <a:lvl1pPr>
              <a:defRPr b="0" i="0">
                <a:latin typeface="Buckeye Sans 2" pitchFamily="2" charset="77"/>
              </a:defRPr>
            </a:lvl1pPr>
          </a:lstStyle>
          <a:p>
            <a:fld id="{DFA4CD3D-26C8-47FF-8D13-9B32BAAB4735}" type="slidenum">
              <a:rPr lang="en-US" smtClean="0"/>
              <a:pPr/>
              <a:t>‹#›</a:t>
            </a:fld>
            <a:endParaRPr lang="en-US" dirty="0"/>
          </a:p>
        </p:txBody>
      </p:sp>
      <p:sp>
        <p:nvSpPr>
          <p:cNvPr id="8" name="Footer Placeholder 7">
            <a:extLst>
              <a:ext uri="{FF2B5EF4-FFF2-40B4-BE49-F238E27FC236}">
                <a16:creationId xmlns:a16="http://schemas.microsoft.com/office/drawing/2014/main" id="{B0642A6F-A411-470F-BD04-ADA91E6F650A}"/>
              </a:ext>
            </a:extLst>
          </p:cNvPr>
          <p:cNvSpPr>
            <a:spLocks noGrp="1"/>
          </p:cNvSpPr>
          <p:nvPr>
            <p:ph type="ftr" sz="quarter" idx="11"/>
          </p:nvPr>
        </p:nvSpPr>
        <p:spPr/>
        <p:txBody>
          <a:bodyPr/>
          <a:lstStyle>
            <a:lvl1pPr>
              <a:defRPr b="0" i="0">
                <a:latin typeface="Buckeye Sans 2" pitchFamily="2" charset="77"/>
              </a:defRPr>
            </a:lvl1pPr>
          </a:lstStyle>
          <a:p>
            <a:r>
              <a:rPr lang="en-US" dirty="0"/>
              <a:t>Change this footer to the title of your presentation</a:t>
            </a:r>
          </a:p>
        </p:txBody>
      </p:sp>
      <p:sp>
        <p:nvSpPr>
          <p:cNvPr id="3" name="Picture Placeholder 4">
            <a:extLst>
              <a:ext uri="{FF2B5EF4-FFF2-40B4-BE49-F238E27FC236}">
                <a16:creationId xmlns:a16="http://schemas.microsoft.com/office/drawing/2014/main" id="{2EA2B1EF-1641-E792-AEFE-F012F6930A14}"/>
              </a:ext>
            </a:extLst>
          </p:cNvPr>
          <p:cNvSpPr>
            <a:spLocks noGrp="1"/>
          </p:cNvSpPr>
          <p:nvPr>
            <p:ph type="pic" sz="quarter" idx="14" hasCustomPrompt="1"/>
          </p:nvPr>
        </p:nvSpPr>
        <p:spPr>
          <a:xfrm>
            <a:off x="396873" y="2278743"/>
            <a:ext cx="11398254" cy="3868669"/>
          </a:xfrm>
        </p:spPr>
        <p:txBody>
          <a:bodyPr anchor="ctr">
            <a:normAutofit/>
          </a:bodyPr>
          <a:lstStyle>
            <a:lvl1pPr marL="0" indent="0" algn="ctr">
              <a:buNone/>
              <a:defRPr sz="1800" b="0" i="0">
                <a:solidFill>
                  <a:schemeClr val="bg1">
                    <a:lumMod val="50000"/>
                  </a:schemeClr>
                </a:solidFill>
                <a:latin typeface="Buckeye Sans 2" pitchFamily="2" charset="77"/>
              </a:defRPr>
            </a:lvl1pPr>
          </a:lstStyle>
          <a:p>
            <a:r>
              <a:rPr lang="en-US" dirty="0"/>
              <a:t>Click to add picture;</a:t>
            </a:r>
            <a:br>
              <a:rPr lang="en-US" dirty="0"/>
            </a:br>
            <a:r>
              <a:rPr lang="en-US" dirty="0"/>
              <a:t>send to back</a:t>
            </a:r>
          </a:p>
        </p:txBody>
      </p:sp>
      <p:sp>
        <p:nvSpPr>
          <p:cNvPr id="4" name="Content Placeholder 3">
            <a:extLst>
              <a:ext uri="{FF2B5EF4-FFF2-40B4-BE49-F238E27FC236}">
                <a16:creationId xmlns:a16="http://schemas.microsoft.com/office/drawing/2014/main" id="{2896339C-BF56-4C01-9057-10C1041C7837}"/>
              </a:ext>
            </a:extLst>
          </p:cNvPr>
          <p:cNvSpPr>
            <a:spLocks noGrp="1"/>
          </p:cNvSpPr>
          <p:nvPr>
            <p:ph sz="half" idx="2" hasCustomPrompt="1"/>
          </p:nvPr>
        </p:nvSpPr>
        <p:spPr>
          <a:xfrm>
            <a:off x="4771571" y="546912"/>
            <a:ext cx="7023556" cy="1557660"/>
          </a:xfrm>
        </p:spPr>
        <p:txBody>
          <a:bodyPr>
            <a:normAutofit/>
          </a:bodyPr>
          <a:lstStyle>
            <a:lvl1pPr marL="0" indent="0">
              <a:buClr>
                <a:schemeClr val="accent1"/>
              </a:buClr>
              <a:buNone/>
              <a:defRPr sz="2400" b="0" i="0">
                <a:latin typeface="Buckeye Sans 2" pitchFamily="2" charset="77"/>
              </a:defRPr>
            </a:lvl1pPr>
            <a:lvl2pPr marL="520700" indent="-228600">
              <a:buClr>
                <a:schemeClr val="accent1"/>
              </a:buClr>
              <a:buSzPct val="110000"/>
              <a:buFont typeface="Arial" panose="020B0604020202020204" pitchFamily="34" charset="0"/>
              <a:buChar char="•"/>
              <a:tabLst/>
              <a:defRPr sz="2000" b="0" i="0">
                <a:latin typeface="Buckeye Sans 2" pitchFamily="2" charset="77"/>
              </a:defRPr>
            </a:lvl2pPr>
            <a:lvl3pPr marL="914400" indent="0">
              <a:buNone/>
              <a:defRPr sz="1800"/>
            </a:lvl3pPr>
            <a:lvl4pPr marL="1371600" indent="0">
              <a:buNone/>
              <a:defRPr sz="1600"/>
            </a:lvl4pPr>
            <a:lvl5pPr marL="1828800" indent="0">
              <a:buNone/>
              <a:defRPr sz="1600"/>
            </a:lvl5pPr>
          </a:lstStyle>
          <a:p>
            <a:pPr lvl="0"/>
            <a:r>
              <a:rPr lang="en-US"/>
              <a:t>Click to edit first level copy</a:t>
            </a:r>
          </a:p>
          <a:p>
            <a:pPr lvl="1"/>
            <a:r>
              <a:rPr lang="en-US"/>
              <a:t>Second level copy</a:t>
            </a:r>
          </a:p>
        </p:txBody>
      </p:sp>
      <p:sp>
        <p:nvSpPr>
          <p:cNvPr id="2" name="Title 1">
            <a:extLst>
              <a:ext uri="{FF2B5EF4-FFF2-40B4-BE49-F238E27FC236}">
                <a16:creationId xmlns:a16="http://schemas.microsoft.com/office/drawing/2014/main" id="{4319CF42-CFB0-4813-AFA8-72E0DF893747}"/>
              </a:ext>
            </a:extLst>
          </p:cNvPr>
          <p:cNvSpPr>
            <a:spLocks noGrp="1"/>
          </p:cNvSpPr>
          <p:nvPr>
            <p:ph type="title" hasCustomPrompt="1"/>
          </p:nvPr>
        </p:nvSpPr>
        <p:spPr>
          <a:xfrm>
            <a:off x="396873" y="272592"/>
            <a:ext cx="4175127" cy="1557660"/>
          </a:xfrm>
        </p:spPr>
        <p:txBody>
          <a:bodyPr vert="horz" lIns="91440" tIns="45720" rIns="91440" bIns="45720" rtlCol="0" anchor="b">
            <a:normAutofit/>
          </a:bodyPr>
          <a:lstStyle>
            <a:lvl1pPr>
              <a:defRPr lang="en-US"/>
            </a:lvl1pPr>
          </a:lstStyle>
          <a:p>
            <a:pPr lvl="0"/>
            <a:r>
              <a:rPr lang="en-US"/>
              <a:t>Add your slide title</a:t>
            </a:r>
          </a:p>
        </p:txBody>
      </p:sp>
    </p:spTree>
    <p:extLst>
      <p:ext uri="{BB962C8B-B14F-4D97-AF65-F5344CB8AC3E}">
        <p14:creationId xmlns:p14="http://schemas.microsoft.com/office/powerpoint/2010/main" val="9520404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 1 Large Image">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75785E62-F2BF-47B7-BB10-92F9FFA0FB5A}"/>
              </a:ext>
            </a:extLst>
          </p:cNvPr>
          <p:cNvSpPr>
            <a:spLocks noGrp="1"/>
          </p:cNvSpPr>
          <p:nvPr>
            <p:ph type="sldNum" sz="quarter" idx="12"/>
          </p:nvPr>
        </p:nvSpPr>
        <p:spPr/>
        <p:txBody>
          <a:bodyPr/>
          <a:lstStyle>
            <a:lvl1pPr>
              <a:defRPr b="0" i="0">
                <a:latin typeface="Buckeye Sans 2" pitchFamily="2" charset="77"/>
              </a:defRPr>
            </a:lvl1pPr>
          </a:lstStyle>
          <a:p>
            <a:fld id="{DFA4CD3D-26C8-47FF-8D13-9B32BAAB4735}" type="slidenum">
              <a:rPr lang="en-US" smtClean="0"/>
              <a:pPr/>
              <a:t>‹#›</a:t>
            </a:fld>
            <a:endParaRPr lang="en-US" dirty="0"/>
          </a:p>
        </p:txBody>
      </p:sp>
      <p:sp>
        <p:nvSpPr>
          <p:cNvPr id="8" name="Footer Placeholder 7">
            <a:extLst>
              <a:ext uri="{FF2B5EF4-FFF2-40B4-BE49-F238E27FC236}">
                <a16:creationId xmlns:a16="http://schemas.microsoft.com/office/drawing/2014/main" id="{B0642A6F-A411-470F-BD04-ADA91E6F650A}"/>
              </a:ext>
            </a:extLst>
          </p:cNvPr>
          <p:cNvSpPr>
            <a:spLocks noGrp="1"/>
          </p:cNvSpPr>
          <p:nvPr>
            <p:ph type="ftr" sz="quarter" idx="11"/>
          </p:nvPr>
        </p:nvSpPr>
        <p:spPr/>
        <p:txBody>
          <a:bodyPr/>
          <a:lstStyle>
            <a:lvl1pPr>
              <a:defRPr b="0" i="0">
                <a:latin typeface="Buckeye Sans 2" pitchFamily="2" charset="77"/>
              </a:defRPr>
            </a:lvl1pPr>
          </a:lstStyle>
          <a:p>
            <a:r>
              <a:rPr lang="en-US" dirty="0"/>
              <a:t>Change this footer to the title of your presentation</a:t>
            </a:r>
          </a:p>
        </p:txBody>
      </p:sp>
      <p:sp>
        <p:nvSpPr>
          <p:cNvPr id="6" name="Content Placeholder 5">
            <a:extLst>
              <a:ext uri="{FF2B5EF4-FFF2-40B4-BE49-F238E27FC236}">
                <a16:creationId xmlns:a16="http://schemas.microsoft.com/office/drawing/2014/main" id="{F9AB3712-421D-4D44-A208-FCFD9F142B33}"/>
              </a:ext>
            </a:extLst>
          </p:cNvPr>
          <p:cNvSpPr>
            <a:spLocks noGrp="1"/>
          </p:cNvSpPr>
          <p:nvPr>
            <p:ph sz="quarter" idx="15" hasCustomPrompt="1"/>
          </p:nvPr>
        </p:nvSpPr>
        <p:spPr>
          <a:xfrm>
            <a:off x="4855028" y="365125"/>
            <a:ext cx="6940099" cy="5683025"/>
          </a:xfrm>
        </p:spPr>
        <p:txBody>
          <a:bodyPr anchor="ctr">
            <a:normAutofit/>
          </a:bodyPr>
          <a:lstStyle>
            <a:lvl1pPr marL="0" indent="0" algn="ctr">
              <a:buNone/>
              <a:defRPr sz="1800" b="0" i="0">
                <a:solidFill>
                  <a:schemeClr val="bg1">
                    <a:lumMod val="50000"/>
                  </a:schemeClr>
                </a:solidFill>
                <a:latin typeface="Buckeye Sans 2" pitchFamily="2" charset="77"/>
              </a:defRPr>
            </a:lvl1pPr>
          </a:lstStyle>
          <a:p>
            <a:pPr lvl="0"/>
            <a:r>
              <a:rPr lang="en-US"/>
              <a:t>Click to add a chart or table</a:t>
            </a:r>
          </a:p>
        </p:txBody>
      </p:sp>
      <p:sp>
        <p:nvSpPr>
          <p:cNvPr id="11" name="Content Placeholder 3">
            <a:extLst>
              <a:ext uri="{FF2B5EF4-FFF2-40B4-BE49-F238E27FC236}">
                <a16:creationId xmlns:a16="http://schemas.microsoft.com/office/drawing/2014/main" id="{007A25B4-BF25-2EB3-833F-C53135D04762}"/>
              </a:ext>
            </a:extLst>
          </p:cNvPr>
          <p:cNvSpPr>
            <a:spLocks noGrp="1"/>
          </p:cNvSpPr>
          <p:nvPr>
            <p:ph sz="half" idx="35" hasCustomPrompt="1"/>
          </p:nvPr>
        </p:nvSpPr>
        <p:spPr>
          <a:xfrm>
            <a:off x="385986" y="3299740"/>
            <a:ext cx="4186014" cy="2428368"/>
          </a:xfrm>
        </p:spPr>
        <p:txBody>
          <a:bodyPr>
            <a:normAutofit/>
          </a:bodyPr>
          <a:lstStyle>
            <a:lvl1pPr marL="0" indent="0">
              <a:buNone/>
              <a:defRPr sz="2400" b="0" i="0">
                <a:solidFill>
                  <a:schemeClr val="tx1"/>
                </a:solidFill>
                <a:latin typeface="Buckeye Sans 2" pitchFamily="2" charset="77"/>
              </a:defRPr>
            </a:lvl1pPr>
            <a:lvl2pPr marL="520700" indent="-228600">
              <a:buClr>
                <a:srgbClr val="C00000"/>
              </a:buClr>
              <a:buSzPct val="110000"/>
              <a:buFont typeface="Arial" panose="020B0604020202020204" pitchFamily="34" charset="0"/>
              <a:buChar char="•"/>
              <a:tabLst/>
              <a:defRPr sz="2000" b="0" i="0">
                <a:solidFill>
                  <a:schemeClr val="tx1"/>
                </a:solidFill>
                <a:latin typeface="Buckeye Sans 2" pitchFamily="2" charset="77"/>
              </a:defRPr>
            </a:lvl2pPr>
            <a:lvl3pPr marL="914400" indent="0">
              <a:buNone/>
              <a:defRPr sz="1800"/>
            </a:lvl3pPr>
            <a:lvl4pPr marL="1371600" indent="0">
              <a:buNone/>
              <a:defRPr sz="1600"/>
            </a:lvl4pPr>
            <a:lvl5pPr marL="1828800" indent="0">
              <a:buNone/>
              <a:defRPr sz="1600"/>
            </a:lvl5pPr>
          </a:lstStyle>
          <a:p>
            <a:pPr lvl="0"/>
            <a:r>
              <a:rPr lang="en-US"/>
              <a:t>Click to edit first level copy</a:t>
            </a:r>
          </a:p>
          <a:p>
            <a:pPr lvl="1"/>
            <a:r>
              <a:rPr lang="en-US"/>
              <a:t>Second level copy</a:t>
            </a:r>
          </a:p>
        </p:txBody>
      </p:sp>
      <p:sp>
        <p:nvSpPr>
          <p:cNvPr id="10" name="Title 1">
            <a:extLst>
              <a:ext uri="{FF2B5EF4-FFF2-40B4-BE49-F238E27FC236}">
                <a16:creationId xmlns:a16="http://schemas.microsoft.com/office/drawing/2014/main" id="{DD6DB94C-2BA1-25B7-2E42-3F62C5C50517}"/>
              </a:ext>
            </a:extLst>
          </p:cNvPr>
          <p:cNvSpPr>
            <a:spLocks noGrp="1"/>
          </p:cNvSpPr>
          <p:nvPr>
            <p:ph type="title" hasCustomPrompt="1"/>
          </p:nvPr>
        </p:nvSpPr>
        <p:spPr>
          <a:xfrm>
            <a:off x="396874" y="1214845"/>
            <a:ext cx="4175126" cy="2057636"/>
          </a:xfrm>
        </p:spPr>
        <p:txBody>
          <a:bodyPr anchor="b"/>
          <a:lstStyle>
            <a:lvl1pPr>
              <a:defRPr>
                <a:solidFill>
                  <a:schemeClr val="accent1"/>
                </a:solidFill>
              </a:defRPr>
            </a:lvl1pPr>
          </a:lstStyle>
          <a:p>
            <a:r>
              <a:rPr lang="en-US"/>
              <a:t>Click to edit master page</a:t>
            </a:r>
          </a:p>
        </p:txBody>
      </p:sp>
    </p:spTree>
    <p:extLst>
      <p:ext uri="{BB962C8B-B14F-4D97-AF65-F5344CB8AC3E}">
        <p14:creationId xmlns:p14="http://schemas.microsoft.com/office/powerpoint/2010/main" val="37559325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 1 Tall Image">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75785E62-F2BF-47B7-BB10-92F9FFA0FB5A}"/>
              </a:ext>
            </a:extLst>
          </p:cNvPr>
          <p:cNvSpPr>
            <a:spLocks noGrp="1"/>
          </p:cNvSpPr>
          <p:nvPr>
            <p:ph type="sldNum" sz="quarter" idx="12"/>
          </p:nvPr>
        </p:nvSpPr>
        <p:spPr/>
        <p:txBody>
          <a:bodyPr/>
          <a:lstStyle>
            <a:lvl1pPr>
              <a:defRPr b="0" i="0">
                <a:latin typeface="Buckeye Sans 2" pitchFamily="2" charset="77"/>
              </a:defRPr>
            </a:lvl1pPr>
          </a:lstStyle>
          <a:p>
            <a:fld id="{DFA4CD3D-26C8-47FF-8D13-9B32BAAB4735}" type="slidenum">
              <a:rPr lang="en-US" smtClean="0"/>
              <a:pPr/>
              <a:t>‹#›</a:t>
            </a:fld>
            <a:endParaRPr lang="en-US" dirty="0"/>
          </a:p>
        </p:txBody>
      </p:sp>
      <p:sp>
        <p:nvSpPr>
          <p:cNvPr id="8" name="Footer Placeholder 7">
            <a:extLst>
              <a:ext uri="{FF2B5EF4-FFF2-40B4-BE49-F238E27FC236}">
                <a16:creationId xmlns:a16="http://schemas.microsoft.com/office/drawing/2014/main" id="{B0642A6F-A411-470F-BD04-ADA91E6F650A}"/>
              </a:ext>
            </a:extLst>
          </p:cNvPr>
          <p:cNvSpPr>
            <a:spLocks noGrp="1"/>
          </p:cNvSpPr>
          <p:nvPr>
            <p:ph type="ftr" sz="quarter" idx="11"/>
          </p:nvPr>
        </p:nvSpPr>
        <p:spPr/>
        <p:txBody>
          <a:bodyPr/>
          <a:lstStyle>
            <a:lvl1pPr>
              <a:defRPr b="0" i="0">
                <a:latin typeface="Buckeye Sans 2" pitchFamily="2" charset="77"/>
              </a:defRPr>
            </a:lvl1pPr>
          </a:lstStyle>
          <a:p>
            <a:r>
              <a:rPr lang="en-US" dirty="0"/>
              <a:t>Change this footer to the title of your presentation</a:t>
            </a:r>
          </a:p>
        </p:txBody>
      </p:sp>
      <p:sp>
        <p:nvSpPr>
          <p:cNvPr id="5" name="Picture Placeholder 4">
            <a:extLst>
              <a:ext uri="{FF2B5EF4-FFF2-40B4-BE49-F238E27FC236}">
                <a16:creationId xmlns:a16="http://schemas.microsoft.com/office/drawing/2014/main" id="{D105C42B-C8C5-451C-A726-855DF2E48625}"/>
              </a:ext>
            </a:extLst>
          </p:cNvPr>
          <p:cNvSpPr>
            <a:spLocks noGrp="1"/>
          </p:cNvSpPr>
          <p:nvPr>
            <p:ph type="pic" sz="quarter" idx="14" hasCustomPrompt="1"/>
          </p:nvPr>
        </p:nvSpPr>
        <p:spPr>
          <a:xfrm>
            <a:off x="6292826" y="365126"/>
            <a:ext cx="4480151" cy="5683024"/>
          </a:xfrm>
        </p:spPr>
        <p:txBody>
          <a:bodyPr anchor="ctr">
            <a:normAutofit/>
          </a:bodyPr>
          <a:lstStyle>
            <a:lvl1pPr marL="0" indent="0" algn="ctr">
              <a:buNone/>
              <a:defRPr sz="1800" b="0" i="0">
                <a:solidFill>
                  <a:schemeClr val="bg1">
                    <a:lumMod val="50000"/>
                  </a:schemeClr>
                </a:solidFill>
                <a:latin typeface="Buckeye Sans 2" pitchFamily="2" charset="77"/>
              </a:defRPr>
            </a:lvl1pPr>
          </a:lstStyle>
          <a:p>
            <a:r>
              <a:rPr lang="en-US" dirty="0"/>
              <a:t>Click to add picture;</a:t>
            </a:r>
            <a:br>
              <a:rPr lang="en-US" dirty="0"/>
            </a:br>
            <a:r>
              <a:rPr lang="en-US" dirty="0"/>
              <a:t>send to back</a:t>
            </a:r>
          </a:p>
        </p:txBody>
      </p:sp>
      <p:sp>
        <p:nvSpPr>
          <p:cNvPr id="4" name="Content Placeholder 3">
            <a:extLst>
              <a:ext uri="{FF2B5EF4-FFF2-40B4-BE49-F238E27FC236}">
                <a16:creationId xmlns:a16="http://schemas.microsoft.com/office/drawing/2014/main" id="{93800667-0B00-7C89-1FA5-FF679669B42C}"/>
              </a:ext>
            </a:extLst>
          </p:cNvPr>
          <p:cNvSpPr>
            <a:spLocks noGrp="1"/>
          </p:cNvSpPr>
          <p:nvPr>
            <p:ph sz="half" idx="2" hasCustomPrompt="1"/>
          </p:nvPr>
        </p:nvSpPr>
        <p:spPr>
          <a:xfrm>
            <a:off x="1588982" y="3162581"/>
            <a:ext cx="4507018" cy="2428368"/>
          </a:xfrm>
        </p:spPr>
        <p:txBody>
          <a:bodyPr>
            <a:normAutofit/>
          </a:bodyPr>
          <a:lstStyle>
            <a:lvl1pPr marL="0" indent="0">
              <a:buClr>
                <a:schemeClr val="accent1"/>
              </a:buClr>
              <a:buNone/>
              <a:defRPr sz="2400" b="0" i="0">
                <a:latin typeface="Buckeye Sans 2" pitchFamily="2" charset="77"/>
              </a:defRPr>
            </a:lvl1pPr>
            <a:lvl2pPr marL="520700" indent="-228600">
              <a:buClr>
                <a:schemeClr val="accent1"/>
              </a:buClr>
              <a:buSzPct val="110000"/>
              <a:buFont typeface="Arial" panose="020B0604020202020204" pitchFamily="34" charset="0"/>
              <a:buChar char="•"/>
              <a:tabLst/>
              <a:defRPr sz="2000" b="0" i="0">
                <a:latin typeface="Buckeye Sans 2" pitchFamily="2" charset="77"/>
              </a:defRPr>
            </a:lvl2pPr>
            <a:lvl3pPr marL="914400" indent="0">
              <a:buNone/>
              <a:defRPr sz="1800"/>
            </a:lvl3pPr>
            <a:lvl4pPr marL="1371600" indent="0">
              <a:buNone/>
              <a:defRPr sz="1600"/>
            </a:lvl4pPr>
            <a:lvl5pPr marL="1828800" indent="0">
              <a:buNone/>
              <a:defRPr sz="1600"/>
            </a:lvl5pPr>
          </a:lstStyle>
          <a:p>
            <a:pPr lvl="0"/>
            <a:r>
              <a:rPr lang="en-US"/>
              <a:t>Click to edit first level copy</a:t>
            </a:r>
          </a:p>
          <a:p>
            <a:pPr lvl="1"/>
            <a:r>
              <a:rPr lang="en-US"/>
              <a:t>Second level copy</a:t>
            </a:r>
          </a:p>
        </p:txBody>
      </p:sp>
      <p:sp>
        <p:nvSpPr>
          <p:cNvPr id="7" name="Title 1">
            <a:extLst>
              <a:ext uri="{FF2B5EF4-FFF2-40B4-BE49-F238E27FC236}">
                <a16:creationId xmlns:a16="http://schemas.microsoft.com/office/drawing/2014/main" id="{C1FDC804-E7FE-7C50-C943-67092224674F}"/>
              </a:ext>
            </a:extLst>
          </p:cNvPr>
          <p:cNvSpPr>
            <a:spLocks noGrp="1"/>
          </p:cNvSpPr>
          <p:nvPr>
            <p:ph type="title" hasCustomPrompt="1"/>
          </p:nvPr>
        </p:nvSpPr>
        <p:spPr>
          <a:xfrm>
            <a:off x="1588982" y="1088571"/>
            <a:ext cx="4507018" cy="2035865"/>
          </a:xfrm>
        </p:spPr>
        <p:txBody>
          <a:bodyPr vert="horz" lIns="91440" tIns="45720" rIns="91440" bIns="45720" rtlCol="0" anchor="b">
            <a:normAutofit/>
          </a:bodyPr>
          <a:lstStyle>
            <a:lvl1pPr>
              <a:defRPr lang="en-US"/>
            </a:lvl1pPr>
          </a:lstStyle>
          <a:p>
            <a:pPr lvl="0"/>
            <a:r>
              <a:rPr lang="en-US"/>
              <a:t>Click to edit master page title</a:t>
            </a:r>
          </a:p>
        </p:txBody>
      </p:sp>
    </p:spTree>
    <p:extLst>
      <p:ext uri="{BB962C8B-B14F-4D97-AF65-F5344CB8AC3E}">
        <p14:creationId xmlns:p14="http://schemas.microsoft.com/office/powerpoint/2010/main" val="3636749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Whit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DDA1891-4F18-21D3-C42B-C393E26C9248}"/>
              </a:ext>
            </a:extLst>
          </p:cNvPr>
          <p:cNvSpPr>
            <a:spLocks noGrp="1"/>
          </p:cNvSpPr>
          <p:nvPr>
            <p:ph type="body" idx="1" hasCustomPrompt="1"/>
          </p:nvPr>
        </p:nvSpPr>
        <p:spPr>
          <a:xfrm>
            <a:off x="247973" y="3474720"/>
            <a:ext cx="11547152" cy="496976"/>
          </a:xfrm>
        </p:spPr>
        <p:txBody>
          <a:bodyPr>
            <a:normAutofit/>
          </a:bodyPr>
          <a:lstStyle>
            <a:lvl1pPr marL="0" indent="0">
              <a:buNone/>
              <a:defRPr sz="2400" b="0" i="0">
                <a:solidFill>
                  <a:srgbClr val="212325"/>
                </a:solidFill>
                <a:latin typeface="Buckeye Sans 2"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copy</a:t>
            </a:r>
          </a:p>
        </p:txBody>
      </p:sp>
      <p:sp>
        <p:nvSpPr>
          <p:cNvPr id="2" name="Title 1">
            <a:extLst>
              <a:ext uri="{FF2B5EF4-FFF2-40B4-BE49-F238E27FC236}">
                <a16:creationId xmlns:a16="http://schemas.microsoft.com/office/drawing/2014/main" id="{7E9F839D-17A6-464E-BE22-E9B747DF33B1}"/>
              </a:ext>
            </a:extLst>
          </p:cNvPr>
          <p:cNvSpPr>
            <a:spLocks noGrp="1"/>
          </p:cNvSpPr>
          <p:nvPr>
            <p:ph type="ctrTitle" hasCustomPrompt="1"/>
          </p:nvPr>
        </p:nvSpPr>
        <p:spPr>
          <a:xfrm>
            <a:off x="1" y="2407920"/>
            <a:ext cx="12191998" cy="1066800"/>
          </a:xfrm>
          <a:noFill/>
        </p:spPr>
        <p:txBody>
          <a:bodyPr lIns="365760" anchor="ctr">
            <a:normAutofit/>
          </a:bodyPr>
          <a:lstStyle>
            <a:lvl1pPr algn="l">
              <a:defRPr sz="5500"/>
            </a:lvl1pPr>
          </a:lstStyle>
          <a:p>
            <a:r>
              <a:rPr lang="en-US"/>
              <a:t>Click to edit master page title</a:t>
            </a:r>
          </a:p>
        </p:txBody>
      </p:sp>
    </p:spTree>
    <p:extLst>
      <p:ext uri="{BB962C8B-B14F-4D97-AF65-F5344CB8AC3E}">
        <p14:creationId xmlns:p14="http://schemas.microsoft.com/office/powerpoint/2010/main" val="23487708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 3 Images">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75785E62-F2BF-47B7-BB10-92F9FFA0FB5A}"/>
              </a:ext>
            </a:extLst>
          </p:cNvPr>
          <p:cNvSpPr>
            <a:spLocks noGrp="1"/>
          </p:cNvSpPr>
          <p:nvPr>
            <p:ph type="sldNum" sz="quarter" idx="12"/>
          </p:nvPr>
        </p:nvSpPr>
        <p:spPr/>
        <p:txBody>
          <a:bodyPr/>
          <a:lstStyle>
            <a:lvl1pPr>
              <a:defRPr b="0" i="0">
                <a:latin typeface="Buckeye Sans 2" pitchFamily="2" charset="77"/>
              </a:defRPr>
            </a:lvl1pPr>
          </a:lstStyle>
          <a:p>
            <a:fld id="{DFA4CD3D-26C8-47FF-8D13-9B32BAAB4735}" type="slidenum">
              <a:rPr lang="en-US" smtClean="0"/>
              <a:pPr/>
              <a:t>‹#›</a:t>
            </a:fld>
            <a:endParaRPr lang="en-US" dirty="0"/>
          </a:p>
        </p:txBody>
      </p:sp>
      <p:sp>
        <p:nvSpPr>
          <p:cNvPr id="8" name="Footer Placeholder 7">
            <a:extLst>
              <a:ext uri="{FF2B5EF4-FFF2-40B4-BE49-F238E27FC236}">
                <a16:creationId xmlns:a16="http://schemas.microsoft.com/office/drawing/2014/main" id="{B0642A6F-A411-470F-BD04-ADA91E6F650A}"/>
              </a:ext>
            </a:extLst>
          </p:cNvPr>
          <p:cNvSpPr>
            <a:spLocks noGrp="1"/>
          </p:cNvSpPr>
          <p:nvPr>
            <p:ph type="ftr" sz="quarter" idx="11"/>
          </p:nvPr>
        </p:nvSpPr>
        <p:spPr/>
        <p:txBody>
          <a:bodyPr/>
          <a:lstStyle>
            <a:lvl1pPr>
              <a:defRPr b="0" i="0">
                <a:latin typeface="Buckeye Sans 2" pitchFamily="2" charset="77"/>
              </a:defRPr>
            </a:lvl1pPr>
          </a:lstStyle>
          <a:p>
            <a:r>
              <a:rPr lang="en-US" dirty="0"/>
              <a:t>Change this footer to the title of your presentation</a:t>
            </a:r>
          </a:p>
        </p:txBody>
      </p:sp>
      <p:sp>
        <p:nvSpPr>
          <p:cNvPr id="11" name="Picture Placeholder 4">
            <a:extLst>
              <a:ext uri="{FF2B5EF4-FFF2-40B4-BE49-F238E27FC236}">
                <a16:creationId xmlns:a16="http://schemas.microsoft.com/office/drawing/2014/main" id="{BFAFE350-DAC2-4FA1-8058-2BB689DE6DEA}"/>
              </a:ext>
            </a:extLst>
          </p:cNvPr>
          <p:cNvSpPr>
            <a:spLocks noGrp="1"/>
          </p:cNvSpPr>
          <p:nvPr>
            <p:ph type="pic" sz="quarter" idx="16"/>
          </p:nvPr>
        </p:nvSpPr>
        <p:spPr>
          <a:xfrm>
            <a:off x="8346564" y="3418114"/>
            <a:ext cx="3448563" cy="2637900"/>
          </a:xfrm>
        </p:spPr>
        <p:txBody>
          <a:bodyPr/>
          <a:lstStyle>
            <a:lvl1pPr>
              <a:defRPr b="0" i="0">
                <a:latin typeface="Buckeye Sans 2" pitchFamily="2" charset="77"/>
              </a:defRPr>
            </a:lvl1pPr>
          </a:lstStyle>
          <a:p>
            <a:endParaRPr lang="en-US" dirty="0"/>
          </a:p>
        </p:txBody>
      </p:sp>
      <p:sp>
        <p:nvSpPr>
          <p:cNvPr id="10" name="Picture Placeholder 4">
            <a:extLst>
              <a:ext uri="{FF2B5EF4-FFF2-40B4-BE49-F238E27FC236}">
                <a16:creationId xmlns:a16="http://schemas.microsoft.com/office/drawing/2014/main" id="{6F2A46D0-0103-4ABC-91D6-429E06561590}"/>
              </a:ext>
            </a:extLst>
          </p:cNvPr>
          <p:cNvSpPr>
            <a:spLocks noGrp="1"/>
          </p:cNvSpPr>
          <p:nvPr>
            <p:ph type="pic" sz="quarter" idx="15"/>
          </p:nvPr>
        </p:nvSpPr>
        <p:spPr>
          <a:xfrm>
            <a:off x="4839787" y="3407229"/>
            <a:ext cx="3339392" cy="2648784"/>
          </a:xfrm>
        </p:spPr>
        <p:txBody>
          <a:bodyPr/>
          <a:lstStyle>
            <a:lvl1pPr>
              <a:defRPr b="0" i="0">
                <a:latin typeface="Buckeye Sans 2" pitchFamily="2" charset="77"/>
              </a:defRPr>
            </a:lvl1pPr>
          </a:lstStyle>
          <a:p>
            <a:endParaRPr lang="en-US" dirty="0"/>
          </a:p>
        </p:txBody>
      </p:sp>
      <p:sp>
        <p:nvSpPr>
          <p:cNvPr id="5" name="Picture Placeholder 4">
            <a:extLst>
              <a:ext uri="{FF2B5EF4-FFF2-40B4-BE49-F238E27FC236}">
                <a16:creationId xmlns:a16="http://schemas.microsoft.com/office/drawing/2014/main" id="{D105C42B-C8C5-451C-A726-855DF2E48625}"/>
              </a:ext>
            </a:extLst>
          </p:cNvPr>
          <p:cNvSpPr>
            <a:spLocks noGrp="1"/>
          </p:cNvSpPr>
          <p:nvPr>
            <p:ph type="pic" sz="quarter" idx="14"/>
          </p:nvPr>
        </p:nvSpPr>
        <p:spPr>
          <a:xfrm>
            <a:off x="4839788" y="351320"/>
            <a:ext cx="6955340" cy="2903509"/>
          </a:xfrm>
        </p:spPr>
        <p:txBody>
          <a:bodyPr/>
          <a:lstStyle>
            <a:lvl1pPr>
              <a:defRPr b="0" i="0">
                <a:latin typeface="Buckeye Sans 2" pitchFamily="2" charset="77"/>
              </a:defRPr>
            </a:lvl1pPr>
          </a:lstStyle>
          <a:p>
            <a:endParaRPr lang="en-US" dirty="0"/>
          </a:p>
        </p:txBody>
      </p:sp>
      <p:sp>
        <p:nvSpPr>
          <p:cNvPr id="29" name="Content Placeholder 3">
            <a:extLst>
              <a:ext uri="{FF2B5EF4-FFF2-40B4-BE49-F238E27FC236}">
                <a16:creationId xmlns:a16="http://schemas.microsoft.com/office/drawing/2014/main" id="{E1ED6957-2F68-AC1E-7E2F-65AD6BFD944E}"/>
              </a:ext>
            </a:extLst>
          </p:cNvPr>
          <p:cNvSpPr>
            <a:spLocks noGrp="1"/>
          </p:cNvSpPr>
          <p:nvPr>
            <p:ph sz="half" idx="13" hasCustomPrompt="1"/>
          </p:nvPr>
        </p:nvSpPr>
        <p:spPr>
          <a:xfrm>
            <a:off x="407758" y="3055909"/>
            <a:ext cx="4164242" cy="2428368"/>
          </a:xfrm>
        </p:spPr>
        <p:txBody>
          <a:bodyPr>
            <a:normAutofit/>
          </a:bodyPr>
          <a:lstStyle>
            <a:lvl1pPr marL="0" indent="0">
              <a:buNone/>
              <a:defRPr sz="2400" b="0" i="0">
                <a:latin typeface="Buckeye Sans 2" pitchFamily="2" charset="77"/>
              </a:defRPr>
            </a:lvl1pPr>
            <a:lvl2pPr marL="466725" indent="-228600">
              <a:buClr>
                <a:srgbClr val="C00000"/>
              </a:buClr>
              <a:buSzPct val="110000"/>
              <a:buFont typeface="Arial" panose="020B0604020202020204" pitchFamily="34" charset="0"/>
              <a:buChar char="•"/>
              <a:tabLst/>
              <a:defRPr sz="2000" b="0" i="0">
                <a:latin typeface="Buckeye Sans 2" pitchFamily="2" charset="77"/>
              </a:defRPr>
            </a:lvl2pPr>
            <a:lvl3pPr marL="922338" indent="-228600">
              <a:buClr>
                <a:srgbClr val="C00000"/>
              </a:buClr>
              <a:buSzPct val="90000"/>
              <a:buFont typeface="Courier New" panose="02070309020205020404" pitchFamily="49" charset="0"/>
              <a:buChar char="o"/>
              <a:tabLst/>
              <a:defRPr sz="1800" b="0" i="0">
                <a:latin typeface="Buckeye Sans 2" pitchFamily="2" charset="77"/>
              </a:defRPr>
            </a:lvl3pPr>
            <a:lvl4pPr marL="1485900" indent="-227013">
              <a:buFont typeface="Arial" panose="020B0604020202020204" pitchFamily="34" charset="0"/>
              <a:buChar char="•"/>
              <a:tabLst/>
              <a:defRPr sz="1600" b="0" i="0">
                <a:latin typeface="Buckeye Sans 2" pitchFamily="2" charset="77"/>
              </a:defRPr>
            </a:lvl4pPr>
            <a:lvl5pPr marL="1828800" indent="0">
              <a:buNone/>
              <a:defRPr sz="1600"/>
            </a:lvl5pPr>
          </a:lstStyle>
          <a:p>
            <a:pPr lvl="0"/>
            <a:r>
              <a:rPr lang="en-US"/>
              <a:t>Click to edit first level copy</a:t>
            </a:r>
          </a:p>
          <a:p>
            <a:pPr lvl="1"/>
            <a:r>
              <a:rPr lang="en-US"/>
              <a:t>Second level copy </a:t>
            </a:r>
          </a:p>
          <a:p>
            <a:pPr lvl="2"/>
            <a:r>
              <a:rPr lang="en-US"/>
              <a:t>Third level copy</a:t>
            </a:r>
          </a:p>
          <a:p>
            <a:pPr lvl="3"/>
            <a:r>
              <a:rPr lang="en-US"/>
              <a:t>Fourth level</a:t>
            </a:r>
          </a:p>
        </p:txBody>
      </p:sp>
      <p:sp>
        <p:nvSpPr>
          <p:cNvPr id="15" name="Title 1">
            <a:extLst>
              <a:ext uri="{FF2B5EF4-FFF2-40B4-BE49-F238E27FC236}">
                <a16:creationId xmlns:a16="http://schemas.microsoft.com/office/drawing/2014/main" id="{E79F3245-5C19-491B-A3C7-0953BE94EC53}"/>
              </a:ext>
            </a:extLst>
          </p:cNvPr>
          <p:cNvSpPr>
            <a:spLocks noGrp="1"/>
          </p:cNvSpPr>
          <p:nvPr>
            <p:ph type="title" hasCustomPrompt="1"/>
          </p:nvPr>
        </p:nvSpPr>
        <p:spPr>
          <a:xfrm>
            <a:off x="396872" y="1105116"/>
            <a:ext cx="4164242" cy="1950793"/>
          </a:xfrm>
        </p:spPr>
        <p:txBody>
          <a:bodyPr vert="horz" lIns="91440" tIns="45720" rIns="91440" bIns="45720" rtlCol="0" anchor="b">
            <a:normAutofit/>
          </a:bodyPr>
          <a:lstStyle>
            <a:lvl1pPr>
              <a:defRPr lang="en-US" dirty="0"/>
            </a:lvl1pPr>
          </a:lstStyle>
          <a:p>
            <a:pPr lvl="0"/>
            <a:r>
              <a:rPr lang="en-US"/>
              <a:t>Click to edit</a:t>
            </a:r>
            <a:br>
              <a:rPr lang="en-US"/>
            </a:br>
            <a:r>
              <a:rPr lang="en-US"/>
              <a:t>master page</a:t>
            </a:r>
          </a:p>
        </p:txBody>
      </p:sp>
    </p:spTree>
    <p:extLst>
      <p:ext uri="{BB962C8B-B14F-4D97-AF65-F5344CB8AC3E}">
        <p14:creationId xmlns:p14="http://schemas.microsoft.com/office/powerpoint/2010/main" val="16589743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 4 Images">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75785E62-F2BF-47B7-BB10-92F9FFA0FB5A}"/>
              </a:ext>
            </a:extLst>
          </p:cNvPr>
          <p:cNvSpPr>
            <a:spLocks noGrp="1"/>
          </p:cNvSpPr>
          <p:nvPr>
            <p:ph type="sldNum" sz="quarter" idx="12"/>
          </p:nvPr>
        </p:nvSpPr>
        <p:spPr/>
        <p:txBody>
          <a:bodyPr/>
          <a:lstStyle>
            <a:lvl1pPr>
              <a:defRPr b="0" i="0">
                <a:latin typeface="Buckeye Sans 2" pitchFamily="2" charset="77"/>
              </a:defRPr>
            </a:lvl1pPr>
          </a:lstStyle>
          <a:p>
            <a:fld id="{DFA4CD3D-26C8-47FF-8D13-9B32BAAB4735}" type="slidenum">
              <a:rPr lang="en-US" smtClean="0"/>
              <a:pPr/>
              <a:t>‹#›</a:t>
            </a:fld>
            <a:endParaRPr lang="en-US" dirty="0"/>
          </a:p>
        </p:txBody>
      </p:sp>
      <p:sp>
        <p:nvSpPr>
          <p:cNvPr id="8" name="Footer Placeholder 7">
            <a:extLst>
              <a:ext uri="{FF2B5EF4-FFF2-40B4-BE49-F238E27FC236}">
                <a16:creationId xmlns:a16="http://schemas.microsoft.com/office/drawing/2014/main" id="{B0642A6F-A411-470F-BD04-ADA91E6F650A}"/>
              </a:ext>
            </a:extLst>
          </p:cNvPr>
          <p:cNvSpPr>
            <a:spLocks noGrp="1"/>
          </p:cNvSpPr>
          <p:nvPr>
            <p:ph type="ftr" sz="quarter" idx="11"/>
          </p:nvPr>
        </p:nvSpPr>
        <p:spPr/>
        <p:txBody>
          <a:bodyPr/>
          <a:lstStyle>
            <a:lvl1pPr>
              <a:defRPr b="0" i="0">
                <a:latin typeface="Buckeye Sans 2" pitchFamily="2" charset="77"/>
              </a:defRPr>
            </a:lvl1pPr>
          </a:lstStyle>
          <a:p>
            <a:r>
              <a:rPr lang="en-US" dirty="0"/>
              <a:t>Change this footer to the title of your presentation</a:t>
            </a:r>
          </a:p>
        </p:txBody>
      </p:sp>
      <p:sp>
        <p:nvSpPr>
          <p:cNvPr id="2" name="Picture Placeholder 4">
            <a:extLst>
              <a:ext uri="{FF2B5EF4-FFF2-40B4-BE49-F238E27FC236}">
                <a16:creationId xmlns:a16="http://schemas.microsoft.com/office/drawing/2014/main" id="{554D914E-44E0-C1AE-14D4-843C09829A27}"/>
              </a:ext>
            </a:extLst>
          </p:cNvPr>
          <p:cNvSpPr>
            <a:spLocks noGrp="1"/>
          </p:cNvSpPr>
          <p:nvPr>
            <p:ph type="pic" sz="quarter" idx="17"/>
          </p:nvPr>
        </p:nvSpPr>
        <p:spPr>
          <a:xfrm>
            <a:off x="4865914" y="3206932"/>
            <a:ext cx="6940099" cy="2925281"/>
          </a:xfrm>
        </p:spPr>
        <p:txBody>
          <a:bodyPr/>
          <a:lstStyle>
            <a:lvl1pPr>
              <a:defRPr b="0" i="0">
                <a:latin typeface="Buckeye Sans 2" pitchFamily="2" charset="77"/>
              </a:defRPr>
            </a:lvl1pPr>
          </a:lstStyle>
          <a:p>
            <a:endParaRPr lang="en-US" dirty="0"/>
          </a:p>
        </p:txBody>
      </p:sp>
      <p:sp>
        <p:nvSpPr>
          <p:cNvPr id="6" name="Picture Placeholder 4">
            <a:extLst>
              <a:ext uri="{FF2B5EF4-FFF2-40B4-BE49-F238E27FC236}">
                <a16:creationId xmlns:a16="http://schemas.microsoft.com/office/drawing/2014/main" id="{C18A1EA7-F689-AE68-2084-689B3C45D765}"/>
              </a:ext>
            </a:extLst>
          </p:cNvPr>
          <p:cNvSpPr>
            <a:spLocks noGrp="1"/>
          </p:cNvSpPr>
          <p:nvPr>
            <p:ph type="pic" sz="quarter" idx="20"/>
          </p:nvPr>
        </p:nvSpPr>
        <p:spPr>
          <a:xfrm>
            <a:off x="9574442" y="416633"/>
            <a:ext cx="2220685" cy="2637900"/>
          </a:xfrm>
        </p:spPr>
        <p:txBody>
          <a:bodyPr/>
          <a:lstStyle>
            <a:lvl1pPr>
              <a:defRPr b="0" i="0">
                <a:latin typeface="Buckeye Sans 2" pitchFamily="2" charset="77"/>
              </a:defRPr>
            </a:lvl1pPr>
          </a:lstStyle>
          <a:p>
            <a:endParaRPr lang="en-US" dirty="0"/>
          </a:p>
        </p:txBody>
      </p:sp>
      <p:sp>
        <p:nvSpPr>
          <p:cNvPr id="4" name="Picture Placeholder 4">
            <a:extLst>
              <a:ext uri="{FF2B5EF4-FFF2-40B4-BE49-F238E27FC236}">
                <a16:creationId xmlns:a16="http://schemas.microsoft.com/office/drawing/2014/main" id="{7E1D1186-C60B-C6DF-548F-B1A3544F867E}"/>
              </a:ext>
            </a:extLst>
          </p:cNvPr>
          <p:cNvSpPr>
            <a:spLocks noGrp="1"/>
          </p:cNvSpPr>
          <p:nvPr>
            <p:ph type="pic" sz="quarter" idx="19"/>
          </p:nvPr>
        </p:nvSpPr>
        <p:spPr>
          <a:xfrm>
            <a:off x="7185027" y="416633"/>
            <a:ext cx="2220685" cy="2637900"/>
          </a:xfrm>
        </p:spPr>
        <p:txBody>
          <a:bodyPr/>
          <a:lstStyle>
            <a:lvl1pPr>
              <a:defRPr b="0" i="0">
                <a:latin typeface="Buckeye Sans 2" pitchFamily="2" charset="77"/>
              </a:defRPr>
            </a:lvl1pPr>
          </a:lstStyle>
          <a:p>
            <a:endParaRPr lang="en-US" dirty="0"/>
          </a:p>
        </p:txBody>
      </p:sp>
      <p:sp>
        <p:nvSpPr>
          <p:cNvPr id="3" name="Picture Placeholder 4">
            <a:extLst>
              <a:ext uri="{FF2B5EF4-FFF2-40B4-BE49-F238E27FC236}">
                <a16:creationId xmlns:a16="http://schemas.microsoft.com/office/drawing/2014/main" id="{7B8D5EF3-729C-8199-B5B3-5F9FD2BE26A0}"/>
              </a:ext>
            </a:extLst>
          </p:cNvPr>
          <p:cNvSpPr>
            <a:spLocks noGrp="1"/>
          </p:cNvSpPr>
          <p:nvPr>
            <p:ph type="pic" sz="quarter" idx="18"/>
          </p:nvPr>
        </p:nvSpPr>
        <p:spPr>
          <a:xfrm>
            <a:off x="4865914" y="405748"/>
            <a:ext cx="2150384" cy="2648784"/>
          </a:xfrm>
        </p:spPr>
        <p:txBody>
          <a:bodyPr/>
          <a:lstStyle>
            <a:lvl1pPr>
              <a:defRPr b="0" i="0">
                <a:latin typeface="Buckeye Sans 2" pitchFamily="2" charset="77"/>
              </a:defRPr>
            </a:lvl1pPr>
          </a:lstStyle>
          <a:p>
            <a:endParaRPr lang="en-US" dirty="0"/>
          </a:p>
        </p:txBody>
      </p:sp>
      <p:sp>
        <p:nvSpPr>
          <p:cNvPr id="16" name="Content Placeholder 3">
            <a:extLst>
              <a:ext uri="{FF2B5EF4-FFF2-40B4-BE49-F238E27FC236}">
                <a16:creationId xmlns:a16="http://schemas.microsoft.com/office/drawing/2014/main" id="{40A089E6-0B67-BC9B-0FB9-8827CB3BD7B5}"/>
              </a:ext>
            </a:extLst>
          </p:cNvPr>
          <p:cNvSpPr>
            <a:spLocks noGrp="1"/>
          </p:cNvSpPr>
          <p:nvPr>
            <p:ph sz="half" idx="13" hasCustomPrompt="1"/>
          </p:nvPr>
        </p:nvSpPr>
        <p:spPr>
          <a:xfrm>
            <a:off x="407758" y="3055909"/>
            <a:ext cx="4164242" cy="2428368"/>
          </a:xfrm>
        </p:spPr>
        <p:txBody>
          <a:bodyPr>
            <a:normAutofit/>
          </a:bodyPr>
          <a:lstStyle>
            <a:lvl1pPr marL="0" indent="0">
              <a:buNone/>
              <a:defRPr sz="2400" b="0" i="0">
                <a:solidFill>
                  <a:schemeClr val="tx1"/>
                </a:solidFill>
                <a:latin typeface="Buckeye Sans 2" pitchFamily="2" charset="77"/>
              </a:defRPr>
            </a:lvl1pPr>
            <a:lvl2pPr marL="466725" indent="-228600">
              <a:buClr>
                <a:srgbClr val="C00000"/>
              </a:buClr>
              <a:buSzPct val="110000"/>
              <a:buFont typeface="Arial" panose="020B0604020202020204" pitchFamily="34" charset="0"/>
              <a:buChar char="•"/>
              <a:tabLst/>
              <a:defRPr sz="2000" b="0" i="0">
                <a:solidFill>
                  <a:schemeClr val="tx1"/>
                </a:solidFill>
                <a:latin typeface="Buckeye Sans 2" pitchFamily="2" charset="77"/>
              </a:defRPr>
            </a:lvl2pPr>
            <a:lvl3pPr marL="922338" indent="-228600">
              <a:buClr>
                <a:srgbClr val="C00000"/>
              </a:buClr>
              <a:buSzPct val="90000"/>
              <a:buFont typeface="Courier New" panose="02070309020205020404" pitchFamily="49" charset="0"/>
              <a:buChar char="o"/>
              <a:tabLst/>
              <a:defRPr sz="1800" b="0" i="0">
                <a:solidFill>
                  <a:schemeClr val="tx1"/>
                </a:solidFill>
                <a:latin typeface="Buckeye Sans 2" pitchFamily="2" charset="77"/>
              </a:defRPr>
            </a:lvl3pPr>
            <a:lvl4pPr marL="1485900" indent="-227013">
              <a:buFont typeface="Arial" panose="020B0604020202020204" pitchFamily="34" charset="0"/>
              <a:buChar char="•"/>
              <a:tabLst/>
              <a:defRPr sz="1600" b="0" i="0">
                <a:solidFill>
                  <a:schemeClr val="tx1"/>
                </a:solidFill>
                <a:latin typeface="Buckeye Sans 2" pitchFamily="2" charset="77"/>
              </a:defRPr>
            </a:lvl4pPr>
            <a:lvl5pPr marL="1828800" indent="0">
              <a:buNone/>
              <a:defRPr sz="1600"/>
            </a:lvl5pPr>
          </a:lstStyle>
          <a:p>
            <a:pPr lvl="0"/>
            <a:r>
              <a:rPr lang="en-US"/>
              <a:t>Click to edit first level copy</a:t>
            </a:r>
          </a:p>
          <a:p>
            <a:pPr lvl="1"/>
            <a:r>
              <a:rPr lang="en-US"/>
              <a:t>Second level copy </a:t>
            </a:r>
          </a:p>
          <a:p>
            <a:pPr lvl="2"/>
            <a:r>
              <a:rPr lang="en-US"/>
              <a:t>Third level copy</a:t>
            </a:r>
          </a:p>
          <a:p>
            <a:pPr lvl="3"/>
            <a:r>
              <a:rPr lang="en-US"/>
              <a:t>Fourth level</a:t>
            </a:r>
          </a:p>
        </p:txBody>
      </p:sp>
      <p:sp>
        <p:nvSpPr>
          <p:cNvPr id="14" name="Title 1">
            <a:extLst>
              <a:ext uri="{FF2B5EF4-FFF2-40B4-BE49-F238E27FC236}">
                <a16:creationId xmlns:a16="http://schemas.microsoft.com/office/drawing/2014/main" id="{B06323A5-7CBF-8649-525A-F19330DD1383}"/>
              </a:ext>
            </a:extLst>
          </p:cNvPr>
          <p:cNvSpPr>
            <a:spLocks noGrp="1"/>
          </p:cNvSpPr>
          <p:nvPr>
            <p:ph type="title" hasCustomPrompt="1"/>
          </p:nvPr>
        </p:nvSpPr>
        <p:spPr>
          <a:xfrm>
            <a:off x="396872" y="1105116"/>
            <a:ext cx="4164242" cy="1950793"/>
          </a:xfrm>
        </p:spPr>
        <p:txBody>
          <a:bodyPr vert="horz" lIns="91440" tIns="45720" rIns="91440" bIns="45720" rtlCol="0" anchor="b">
            <a:normAutofit/>
          </a:bodyPr>
          <a:lstStyle>
            <a:lvl1pPr>
              <a:defRPr lang="en-US" dirty="0"/>
            </a:lvl1pPr>
          </a:lstStyle>
          <a:p>
            <a:pPr lvl="0"/>
            <a:r>
              <a:rPr lang="en-US"/>
              <a:t>Click to edit</a:t>
            </a:r>
            <a:br>
              <a:rPr lang="en-US"/>
            </a:br>
            <a:r>
              <a:rPr lang="en-US"/>
              <a:t>master page</a:t>
            </a:r>
          </a:p>
        </p:txBody>
      </p:sp>
    </p:spTree>
    <p:extLst>
      <p:ext uri="{BB962C8B-B14F-4D97-AF65-F5344CB8AC3E}">
        <p14:creationId xmlns:p14="http://schemas.microsoft.com/office/powerpoint/2010/main" val="23731568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Content - 7 Images">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B0642A6F-A411-470F-BD04-ADA91E6F650A}"/>
              </a:ext>
            </a:extLst>
          </p:cNvPr>
          <p:cNvSpPr>
            <a:spLocks noGrp="1"/>
          </p:cNvSpPr>
          <p:nvPr>
            <p:ph type="ftr" sz="quarter" idx="11"/>
          </p:nvPr>
        </p:nvSpPr>
        <p:spPr/>
        <p:txBody>
          <a:bodyPr/>
          <a:lstStyle>
            <a:lvl1pPr>
              <a:defRPr b="0" i="0">
                <a:latin typeface="Buckeye Sans 2" pitchFamily="2" charset="77"/>
              </a:defRPr>
            </a:lvl1pPr>
          </a:lstStyle>
          <a:p>
            <a:r>
              <a:rPr lang="en-US" dirty="0"/>
              <a:t>Change this footer to the title of your presentation</a:t>
            </a:r>
          </a:p>
        </p:txBody>
      </p:sp>
      <p:sp>
        <p:nvSpPr>
          <p:cNvPr id="9" name="Slide Number Placeholder 8">
            <a:extLst>
              <a:ext uri="{FF2B5EF4-FFF2-40B4-BE49-F238E27FC236}">
                <a16:creationId xmlns:a16="http://schemas.microsoft.com/office/drawing/2014/main" id="{75785E62-F2BF-47B7-BB10-92F9FFA0FB5A}"/>
              </a:ext>
            </a:extLst>
          </p:cNvPr>
          <p:cNvSpPr>
            <a:spLocks noGrp="1"/>
          </p:cNvSpPr>
          <p:nvPr>
            <p:ph type="sldNum" sz="quarter" idx="12"/>
          </p:nvPr>
        </p:nvSpPr>
        <p:spPr/>
        <p:txBody>
          <a:bodyPr/>
          <a:lstStyle>
            <a:lvl1pPr>
              <a:defRPr b="0" i="0">
                <a:latin typeface="Buckeye Sans 2" pitchFamily="2" charset="77"/>
              </a:defRPr>
            </a:lvl1pPr>
          </a:lstStyle>
          <a:p>
            <a:fld id="{DFA4CD3D-26C8-47FF-8D13-9B32BAAB4735}" type="slidenum">
              <a:rPr lang="en-US" smtClean="0"/>
              <a:pPr/>
              <a:t>‹#›</a:t>
            </a:fld>
            <a:endParaRPr lang="en-US" dirty="0"/>
          </a:p>
        </p:txBody>
      </p:sp>
      <p:sp>
        <p:nvSpPr>
          <p:cNvPr id="2" name="Picture Placeholder 4">
            <a:extLst>
              <a:ext uri="{FF2B5EF4-FFF2-40B4-BE49-F238E27FC236}">
                <a16:creationId xmlns:a16="http://schemas.microsoft.com/office/drawing/2014/main" id="{554D914E-44E0-C1AE-14D4-843C09829A27}"/>
              </a:ext>
            </a:extLst>
          </p:cNvPr>
          <p:cNvSpPr>
            <a:spLocks noGrp="1"/>
          </p:cNvSpPr>
          <p:nvPr>
            <p:ph type="pic" sz="quarter" idx="17"/>
          </p:nvPr>
        </p:nvSpPr>
        <p:spPr>
          <a:xfrm>
            <a:off x="4968240" y="3170718"/>
            <a:ext cx="6785521" cy="2961495"/>
          </a:xfrm>
        </p:spPr>
        <p:txBody>
          <a:bodyPr/>
          <a:lstStyle>
            <a:lvl1pPr>
              <a:defRPr b="0" i="0">
                <a:latin typeface="Buckeye Sans 2" pitchFamily="2" charset="77"/>
              </a:defRPr>
            </a:lvl1pPr>
          </a:lstStyle>
          <a:p>
            <a:endParaRPr lang="en-US" dirty="0"/>
          </a:p>
        </p:txBody>
      </p:sp>
      <p:sp>
        <p:nvSpPr>
          <p:cNvPr id="11" name="Picture Placeholder 4">
            <a:extLst>
              <a:ext uri="{FF2B5EF4-FFF2-40B4-BE49-F238E27FC236}">
                <a16:creationId xmlns:a16="http://schemas.microsoft.com/office/drawing/2014/main" id="{BFAFE350-DAC2-4FA1-8058-2BB689DE6DEA}"/>
              </a:ext>
            </a:extLst>
          </p:cNvPr>
          <p:cNvSpPr>
            <a:spLocks noGrp="1"/>
          </p:cNvSpPr>
          <p:nvPr>
            <p:ph type="pic" sz="quarter" idx="16"/>
          </p:nvPr>
        </p:nvSpPr>
        <p:spPr>
          <a:xfrm>
            <a:off x="2645229" y="3494314"/>
            <a:ext cx="2220685" cy="2637900"/>
          </a:xfrm>
        </p:spPr>
        <p:txBody>
          <a:bodyPr/>
          <a:lstStyle>
            <a:lvl1pPr>
              <a:defRPr b="0" i="0">
                <a:latin typeface="Buckeye Sans 2" pitchFamily="2" charset="77"/>
              </a:defRPr>
            </a:lvl1pPr>
          </a:lstStyle>
          <a:p>
            <a:endParaRPr lang="en-US" dirty="0"/>
          </a:p>
        </p:txBody>
      </p:sp>
      <p:sp>
        <p:nvSpPr>
          <p:cNvPr id="10" name="Picture Placeholder 4">
            <a:extLst>
              <a:ext uri="{FF2B5EF4-FFF2-40B4-BE49-F238E27FC236}">
                <a16:creationId xmlns:a16="http://schemas.microsoft.com/office/drawing/2014/main" id="{6F2A46D0-0103-4ABC-91D6-429E06561590}"/>
              </a:ext>
            </a:extLst>
          </p:cNvPr>
          <p:cNvSpPr>
            <a:spLocks noGrp="1"/>
          </p:cNvSpPr>
          <p:nvPr>
            <p:ph type="pic" sz="quarter" idx="15"/>
          </p:nvPr>
        </p:nvSpPr>
        <p:spPr>
          <a:xfrm>
            <a:off x="396873" y="3483429"/>
            <a:ext cx="2150384" cy="2648784"/>
          </a:xfrm>
        </p:spPr>
        <p:txBody>
          <a:bodyPr/>
          <a:lstStyle>
            <a:lvl1pPr>
              <a:defRPr b="0" i="0">
                <a:latin typeface="Buckeye Sans 2" pitchFamily="2" charset="77"/>
              </a:defRPr>
            </a:lvl1pPr>
          </a:lstStyle>
          <a:p>
            <a:endParaRPr lang="en-US" dirty="0"/>
          </a:p>
        </p:txBody>
      </p:sp>
      <p:sp>
        <p:nvSpPr>
          <p:cNvPr id="6" name="Picture Placeholder 4">
            <a:extLst>
              <a:ext uri="{FF2B5EF4-FFF2-40B4-BE49-F238E27FC236}">
                <a16:creationId xmlns:a16="http://schemas.microsoft.com/office/drawing/2014/main" id="{C18A1EA7-F689-AE68-2084-689B3C45D765}"/>
              </a:ext>
            </a:extLst>
          </p:cNvPr>
          <p:cNvSpPr>
            <a:spLocks noGrp="1"/>
          </p:cNvSpPr>
          <p:nvPr>
            <p:ph type="pic" sz="quarter" idx="20"/>
          </p:nvPr>
        </p:nvSpPr>
        <p:spPr>
          <a:xfrm>
            <a:off x="9533076" y="447113"/>
            <a:ext cx="2220685" cy="2637900"/>
          </a:xfrm>
        </p:spPr>
        <p:txBody>
          <a:bodyPr/>
          <a:lstStyle>
            <a:lvl1pPr>
              <a:defRPr b="0" i="0">
                <a:latin typeface="Buckeye Sans 2" pitchFamily="2" charset="77"/>
              </a:defRPr>
            </a:lvl1pPr>
          </a:lstStyle>
          <a:p>
            <a:endParaRPr lang="en-US" dirty="0"/>
          </a:p>
        </p:txBody>
      </p:sp>
      <p:sp>
        <p:nvSpPr>
          <p:cNvPr id="4" name="Picture Placeholder 4">
            <a:extLst>
              <a:ext uri="{FF2B5EF4-FFF2-40B4-BE49-F238E27FC236}">
                <a16:creationId xmlns:a16="http://schemas.microsoft.com/office/drawing/2014/main" id="{7E1D1186-C60B-C6DF-548F-B1A3544F867E}"/>
              </a:ext>
            </a:extLst>
          </p:cNvPr>
          <p:cNvSpPr>
            <a:spLocks noGrp="1"/>
          </p:cNvSpPr>
          <p:nvPr>
            <p:ph type="pic" sz="quarter" idx="19"/>
          </p:nvPr>
        </p:nvSpPr>
        <p:spPr>
          <a:xfrm>
            <a:off x="7216596" y="447113"/>
            <a:ext cx="2220685" cy="2637900"/>
          </a:xfrm>
        </p:spPr>
        <p:txBody>
          <a:bodyPr/>
          <a:lstStyle>
            <a:lvl1pPr>
              <a:defRPr b="0" i="0">
                <a:latin typeface="Buckeye Sans 2" pitchFamily="2" charset="77"/>
              </a:defRPr>
            </a:lvl1pPr>
          </a:lstStyle>
          <a:p>
            <a:endParaRPr lang="en-US" dirty="0"/>
          </a:p>
        </p:txBody>
      </p:sp>
      <p:sp>
        <p:nvSpPr>
          <p:cNvPr id="3" name="Picture Placeholder 4">
            <a:extLst>
              <a:ext uri="{FF2B5EF4-FFF2-40B4-BE49-F238E27FC236}">
                <a16:creationId xmlns:a16="http://schemas.microsoft.com/office/drawing/2014/main" id="{7B8D5EF3-729C-8199-B5B3-5F9FD2BE26A0}"/>
              </a:ext>
            </a:extLst>
          </p:cNvPr>
          <p:cNvSpPr>
            <a:spLocks noGrp="1"/>
          </p:cNvSpPr>
          <p:nvPr>
            <p:ph type="pic" sz="quarter" idx="18"/>
          </p:nvPr>
        </p:nvSpPr>
        <p:spPr>
          <a:xfrm>
            <a:off x="4968240" y="436228"/>
            <a:ext cx="2150384" cy="2648784"/>
          </a:xfrm>
        </p:spPr>
        <p:txBody>
          <a:bodyPr/>
          <a:lstStyle>
            <a:lvl1pPr>
              <a:defRPr b="0" i="0">
                <a:latin typeface="Buckeye Sans 2" pitchFamily="2" charset="77"/>
              </a:defRPr>
            </a:lvl1pPr>
          </a:lstStyle>
          <a:p>
            <a:endParaRPr lang="en-US" dirty="0"/>
          </a:p>
        </p:txBody>
      </p:sp>
      <p:sp>
        <p:nvSpPr>
          <p:cNvPr id="5" name="Picture Placeholder 4">
            <a:extLst>
              <a:ext uri="{FF2B5EF4-FFF2-40B4-BE49-F238E27FC236}">
                <a16:creationId xmlns:a16="http://schemas.microsoft.com/office/drawing/2014/main" id="{D105C42B-C8C5-451C-A726-855DF2E48625}"/>
              </a:ext>
            </a:extLst>
          </p:cNvPr>
          <p:cNvSpPr>
            <a:spLocks noGrp="1"/>
          </p:cNvSpPr>
          <p:nvPr>
            <p:ph type="pic" sz="quarter" idx="14"/>
          </p:nvPr>
        </p:nvSpPr>
        <p:spPr>
          <a:xfrm>
            <a:off x="396873" y="427519"/>
            <a:ext cx="4469041" cy="2961495"/>
          </a:xfrm>
        </p:spPr>
        <p:txBody>
          <a:bodyPr/>
          <a:lstStyle>
            <a:lvl1pPr>
              <a:defRPr b="0" i="0">
                <a:latin typeface="Buckeye Sans 2" pitchFamily="2" charset="77"/>
              </a:defRPr>
            </a:lvl1pPr>
          </a:lstStyle>
          <a:p>
            <a:endParaRPr lang="en-US" dirty="0"/>
          </a:p>
        </p:txBody>
      </p:sp>
    </p:spTree>
    <p:extLst>
      <p:ext uri="{BB962C8B-B14F-4D97-AF65-F5344CB8AC3E}">
        <p14:creationId xmlns:p14="http://schemas.microsoft.com/office/powerpoint/2010/main" val="323686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FDEF2A-FDC4-461B-A64A-242E9A04A071}"/>
              </a:ext>
            </a:extLst>
          </p:cNvPr>
          <p:cNvSpPr>
            <a:spLocks noGrp="1"/>
          </p:cNvSpPr>
          <p:nvPr>
            <p:ph type="sldNum" sz="quarter" idx="12"/>
          </p:nvPr>
        </p:nvSpPr>
        <p:spPr/>
        <p:txBody>
          <a:bodyPr/>
          <a:lstStyle>
            <a:lvl1pPr>
              <a:defRPr b="0" i="0">
                <a:latin typeface="Buckeye Sans 2" pitchFamily="2" charset="77"/>
              </a:defRPr>
            </a:lvl1pPr>
          </a:lstStyle>
          <a:p>
            <a:fld id="{DFA4CD3D-26C8-47FF-8D13-9B32BAAB4735}" type="slidenum">
              <a:rPr lang="en-US" smtClean="0"/>
              <a:pPr/>
              <a:t>‹#›</a:t>
            </a:fld>
            <a:endParaRPr lang="en-US" dirty="0"/>
          </a:p>
        </p:txBody>
      </p:sp>
      <p:sp>
        <p:nvSpPr>
          <p:cNvPr id="3" name="Footer Placeholder 2">
            <a:extLst>
              <a:ext uri="{FF2B5EF4-FFF2-40B4-BE49-F238E27FC236}">
                <a16:creationId xmlns:a16="http://schemas.microsoft.com/office/drawing/2014/main" id="{493F5652-5F8D-4F3B-BE45-6F2FE0F564A8}"/>
              </a:ext>
            </a:extLst>
          </p:cNvPr>
          <p:cNvSpPr>
            <a:spLocks noGrp="1"/>
          </p:cNvSpPr>
          <p:nvPr>
            <p:ph type="ftr" sz="quarter" idx="11"/>
          </p:nvPr>
        </p:nvSpPr>
        <p:spPr/>
        <p:txBody>
          <a:bodyPr/>
          <a:lstStyle>
            <a:lvl1pPr>
              <a:defRPr b="0" i="0">
                <a:latin typeface="Buckeye Sans 2" pitchFamily="2" charset="77"/>
              </a:defRPr>
            </a:lvl1pPr>
          </a:lstStyle>
          <a:p>
            <a:r>
              <a:rPr lang="en-US" dirty="0"/>
              <a:t>Change this footer to the title of your presentation</a:t>
            </a:r>
          </a:p>
        </p:txBody>
      </p:sp>
    </p:spTree>
    <p:extLst>
      <p:ext uri="{BB962C8B-B14F-4D97-AF65-F5344CB8AC3E}">
        <p14:creationId xmlns:p14="http://schemas.microsoft.com/office/powerpoint/2010/main" val="2297640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With Image">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999F202D-C0AE-BF9D-1D1B-6CAA26CEFC71}"/>
              </a:ext>
            </a:extLst>
          </p:cNvPr>
          <p:cNvSpPr>
            <a:spLocks noGrp="1"/>
          </p:cNvSpPr>
          <p:nvPr>
            <p:ph type="body" idx="1" hasCustomPrompt="1"/>
          </p:nvPr>
        </p:nvSpPr>
        <p:spPr>
          <a:xfrm>
            <a:off x="320040" y="5394960"/>
            <a:ext cx="11475085" cy="496976"/>
          </a:xfrm>
        </p:spPr>
        <p:txBody>
          <a:bodyPr>
            <a:normAutofit/>
          </a:bodyPr>
          <a:lstStyle>
            <a:lvl1pPr marL="0" indent="0">
              <a:buNone/>
              <a:defRPr sz="2400" b="0" i="0">
                <a:solidFill>
                  <a:srgbClr val="212325"/>
                </a:solidFill>
                <a:latin typeface="Buckeye Sans 2"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copy</a:t>
            </a:r>
          </a:p>
        </p:txBody>
      </p:sp>
      <p:sp>
        <p:nvSpPr>
          <p:cNvPr id="2" name="Title 1">
            <a:extLst>
              <a:ext uri="{FF2B5EF4-FFF2-40B4-BE49-F238E27FC236}">
                <a16:creationId xmlns:a16="http://schemas.microsoft.com/office/drawing/2014/main" id="{7E9F839D-17A6-464E-BE22-E9B747DF33B1}"/>
              </a:ext>
            </a:extLst>
          </p:cNvPr>
          <p:cNvSpPr>
            <a:spLocks noGrp="1"/>
          </p:cNvSpPr>
          <p:nvPr>
            <p:ph type="ctrTitle" hasCustomPrompt="1"/>
          </p:nvPr>
        </p:nvSpPr>
        <p:spPr>
          <a:xfrm>
            <a:off x="1" y="4450080"/>
            <a:ext cx="12191998" cy="1066800"/>
          </a:xfrm>
          <a:noFill/>
        </p:spPr>
        <p:txBody>
          <a:bodyPr lIns="365760" anchor="ctr">
            <a:normAutofit/>
          </a:bodyPr>
          <a:lstStyle>
            <a:lvl1pPr algn="l">
              <a:defRPr sz="5500"/>
            </a:lvl1pPr>
          </a:lstStyle>
          <a:p>
            <a:r>
              <a:rPr lang="en-US"/>
              <a:t>Click to edit master page title</a:t>
            </a:r>
          </a:p>
        </p:txBody>
      </p:sp>
      <p:sp>
        <p:nvSpPr>
          <p:cNvPr id="8" name="Picture Placeholder 4">
            <a:extLst>
              <a:ext uri="{FF2B5EF4-FFF2-40B4-BE49-F238E27FC236}">
                <a16:creationId xmlns:a16="http://schemas.microsoft.com/office/drawing/2014/main" id="{16CC2C9D-C02A-BAE3-2704-C31FEC3DB5A0}"/>
              </a:ext>
            </a:extLst>
          </p:cNvPr>
          <p:cNvSpPr>
            <a:spLocks noGrp="1"/>
          </p:cNvSpPr>
          <p:nvPr>
            <p:ph type="pic" sz="quarter" idx="14" hasCustomPrompt="1"/>
          </p:nvPr>
        </p:nvSpPr>
        <p:spPr>
          <a:xfrm>
            <a:off x="0" y="0"/>
            <a:ext cx="12191998" cy="4297680"/>
          </a:xfrm>
        </p:spPr>
        <p:txBody>
          <a:bodyPr anchor="ctr">
            <a:normAutofit/>
          </a:bodyPr>
          <a:lstStyle>
            <a:lvl1pPr marL="0" indent="0" algn="ctr">
              <a:buNone/>
              <a:defRPr sz="1800" b="0" i="0">
                <a:solidFill>
                  <a:schemeClr val="bg1">
                    <a:lumMod val="50000"/>
                  </a:schemeClr>
                </a:solidFill>
                <a:latin typeface="Buckeye Sans 2" pitchFamily="2" charset="77"/>
              </a:defRPr>
            </a:lvl1pPr>
          </a:lstStyle>
          <a:p>
            <a:r>
              <a:rPr lang="en-US" dirty="0"/>
              <a:t>Click to add picture;</a:t>
            </a:r>
            <a:br>
              <a:rPr lang="en-US" dirty="0"/>
            </a:br>
            <a:r>
              <a:rPr lang="en-US" dirty="0"/>
              <a:t>send to back</a:t>
            </a:r>
          </a:p>
        </p:txBody>
      </p:sp>
    </p:spTree>
    <p:extLst>
      <p:ext uri="{BB962C8B-B14F-4D97-AF65-F5344CB8AC3E}">
        <p14:creationId xmlns:p14="http://schemas.microsoft.com/office/powerpoint/2010/main" val="39565180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itle Slide Dark Gra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D499B5A-7DCC-4693-81DE-0BE66B97B47C}"/>
              </a:ext>
            </a:extLst>
          </p:cNvPr>
          <p:cNvSpPr>
            <a:spLocks noGrp="1"/>
          </p:cNvSpPr>
          <p:nvPr>
            <p:ph type="sldNum" sz="quarter" idx="12"/>
          </p:nvPr>
        </p:nvSpPr>
        <p:spPr/>
        <p:txBody>
          <a:bodyPr/>
          <a:lstStyle>
            <a:lvl1pPr>
              <a:defRPr b="0" i="0">
                <a:latin typeface="Buckeye Sans 2" pitchFamily="2" charset="77"/>
              </a:defRPr>
            </a:lvl1pPr>
          </a:lstStyle>
          <a:p>
            <a:fld id="{DFA4CD3D-26C8-47FF-8D13-9B32BAAB4735}" type="slidenum">
              <a:rPr lang="en-US" smtClean="0"/>
              <a:pPr/>
              <a:t>‹#›</a:t>
            </a:fld>
            <a:endParaRPr lang="en-US" dirty="0"/>
          </a:p>
        </p:txBody>
      </p:sp>
      <p:sp>
        <p:nvSpPr>
          <p:cNvPr id="5" name="Footer Placeholder 4">
            <a:extLst>
              <a:ext uri="{FF2B5EF4-FFF2-40B4-BE49-F238E27FC236}">
                <a16:creationId xmlns:a16="http://schemas.microsoft.com/office/drawing/2014/main" id="{7A517FDA-A121-4B28-8DDF-D450DD4715A4}"/>
              </a:ext>
            </a:extLst>
          </p:cNvPr>
          <p:cNvSpPr>
            <a:spLocks noGrp="1"/>
          </p:cNvSpPr>
          <p:nvPr>
            <p:ph type="ftr" sz="quarter" idx="11"/>
          </p:nvPr>
        </p:nvSpPr>
        <p:spPr/>
        <p:txBody>
          <a:bodyPr/>
          <a:lstStyle>
            <a:lvl1pPr>
              <a:defRPr b="0" i="0">
                <a:latin typeface="Buckeye Sans 2" pitchFamily="2" charset="77"/>
              </a:defRPr>
            </a:lvl1pPr>
          </a:lstStyle>
          <a:p>
            <a:r>
              <a:rPr lang="en-US" dirty="0"/>
              <a:t>Change this footer to the title of your presentation</a:t>
            </a:r>
          </a:p>
        </p:txBody>
      </p:sp>
      <p:sp>
        <p:nvSpPr>
          <p:cNvPr id="7" name="Freeform 6" descr="Red background with notch.">
            <a:extLst>
              <a:ext uri="{FF2B5EF4-FFF2-40B4-BE49-F238E27FC236}">
                <a16:creationId xmlns:a16="http://schemas.microsoft.com/office/drawing/2014/main" id="{221065E6-A38E-4F0C-8A91-83E3ADB9FE2D}"/>
              </a:ext>
            </a:extLst>
          </p:cNvPr>
          <p:cNvSpPr/>
          <p:nvPr userDrawn="1"/>
        </p:nvSpPr>
        <p:spPr>
          <a:xfrm>
            <a:off x="400280" y="374573"/>
            <a:ext cx="11391441" cy="5772839"/>
          </a:xfrm>
          <a:custGeom>
            <a:avLst/>
            <a:gdLst>
              <a:gd name="connsiteX0" fmla="*/ 0 w 11391441"/>
              <a:gd name="connsiteY0" fmla="*/ 11017 h 5772839"/>
              <a:gd name="connsiteX1" fmla="*/ 0 w 11391441"/>
              <a:gd name="connsiteY1" fmla="*/ 5772839 h 5772839"/>
              <a:gd name="connsiteX2" fmla="*/ 10796530 w 11391441"/>
              <a:gd name="connsiteY2" fmla="*/ 5772839 h 5772839"/>
              <a:gd name="connsiteX3" fmla="*/ 11391441 w 11391441"/>
              <a:gd name="connsiteY3" fmla="*/ 5177928 h 5772839"/>
              <a:gd name="connsiteX4" fmla="*/ 11391441 w 11391441"/>
              <a:gd name="connsiteY4" fmla="*/ 0 h 5772839"/>
              <a:gd name="connsiteX5" fmla="*/ 0 w 11391441"/>
              <a:gd name="connsiteY5" fmla="*/ 11017 h 5772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91441" h="5772839">
                <a:moveTo>
                  <a:pt x="0" y="11017"/>
                </a:moveTo>
                <a:lnTo>
                  <a:pt x="0" y="5772839"/>
                </a:lnTo>
                <a:lnTo>
                  <a:pt x="10796530" y="5772839"/>
                </a:lnTo>
                <a:lnTo>
                  <a:pt x="11391441" y="5177928"/>
                </a:lnTo>
                <a:lnTo>
                  <a:pt x="11391441" y="0"/>
                </a:lnTo>
                <a:lnTo>
                  <a:pt x="0" y="11017"/>
                </a:lnTo>
                <a:close/>
              </a:path>
            </a:pathLst>
          </a:custGeom>
          <a:solidFill>
            <a:srgbClr val="3F44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Buckeye Sans 2" pitchFamily="2" charset="77"/>
            </a:endParaRPr>
          </a:p>
        </p:txBody>
      </p:sp>
      <p:sp>
        <p:nvSpPr>
          <p:cNvPr id="9" name="Text Placeholder 2">
            <a:extLst>
              <a:ext uri="{FF2B5EF4-FFF2-40B4-BE49-F238E27FC236}">
                <a16:creationId xmlns:a16="http://schemas.microsoft.com/office/drawing/2014/main" id="{AC83112E-B440-C046-B221-F7DBDB8A7639}"/>
              </a:ext>
            </a:extLst>
          </p:cNvPr>
          <p:cNvSpPr>
            <a:spLocks noGrp="1"/>
          </p:cNvSpPr>
          <p:nvPr>
            <p:ph type="body" idx="1" hasCustomPrompt="1"/>
          </p:nvPr>
        </p:nvSpPr>
        <p:spPr>
          <a:xfrm>
            <a:off x="690332" y="3457508"/>
            <a:ext cx="10515600" cy="496976"/>
          </a:xfrm>
        </p:spPr>
        <p:txBody>
          <a:bodyPr>
            <a:normAutofit/>
          </a:bodyPr>
          <a:lstStyle>
            <a:lvl1pPr marL="0" indent="0">
              <a:buNone/>
              <a:defRPr sz="2400" b="0" i="0">
                <a:solidFill>
                  <a:schemeClr val="bg1"/>
                </a:solidFill>
                <a:latin typeface="Buckeye Sans 2"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copy</a:t>
            </a:r>
          </a:p>
        </p:txBody>
      </p:sp>
      <p:sp>
        <p:nvSpPr>
          <p:cNvPr id="8" name="Title 1">
            <a:extLst>
              <a:ext uri="{FF2B5EF4-FFF2-40B4-BE49-F238E27FC236}">
                <a16:creationId xmlns:a16="http://schemas.microsoft.com/office/drawing/2014/main" id="{42AE5508-873C-8C4C-A88E-C1B4E571DDEC}"/>
              </a:ext>
            </a:extLst>
          </p:cNvPr>
          <p:cNvSpPr>
            <a:spLocks noGrp="1"/>
          </p:cNvSpPr>
          <p:nvPr>
            <p:ph type="title" hasCustomPrompt="1"/>
          </p:nvPr>
        </p:nvSpPr>
        <p:spPr>
          <a:xfrm>
            <a:off x="690332" y="2609603"/>
            <a:ext cx="10515600" cy="819397"/>
          </a:xfrm>
        </p:spPr>
        <p:txBody>
          <a:bodyPr anchor="t">
            <a:normAutofit/>
          </a:bodyPr>
          <a:lstStyle>
            <a:lvl1pPr>
              <a:defRPr sz="5500">
                <a:solidFill>
                  <a:schemeClr val="bg1"/>
                </a:solidFill>
              </a:defRPr>
            </a:lvl1pPr>
          </a:lstStyle>
          <a:p>
            <a:r>
              <a:rPr lang="en-US"/>
              <a:t>Click to edit master page title</a:t>
            </a:r>
          </a:p>
        </p:txBody>
      </p:sp>
    </p:spTree>
    <p:extLst>
      <p:ext uri="{BB962C8B-B14F-4D97-AF65-F5344CB8AC3E}">
        <p14:creationId xmlns:p14="http://schemas.microsoft.com/office/powerpoint/2010/main" val="984653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Title Slide Light Gra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D499B5A-7DCC-4693-81DE-0BE66B97B47C}"/>
              </a:ext>
            </a:extLst>
          </p:cNvPr>
          <p:cNvSpPr>
            <a:spLocks noGrp="1"/>
          </p:cNvSpPr>
          <p:nvPr>
            <p:ph type="sldNum" sz="quarter" idx="12"/>
          </p:nvPr>
        </p:nvSpPr>
        <p:spPr/>
        <p:txBody>
          <a:bodyPr/>
          <a:lstStyle>
            <a:lvl1pPr>
              <a:defRPr b="0" i="0">
                <a:latin typeface="Buckeye Sans 2" pitchFamily="2" charset="77"/>
              </a:defRPr>
            </a:lvl1pPr>
          </a:lstStyle>
          <a:p>
            <a:fld id="{DFA4CD3D-26C8-47FF-8D13-9B32BAAB4735}" type="slidenum">
              <a:rPr lang="en-US" smtClean="0"/>
              <a:pPr/>
              <a:t>‹#›</a:t>
            </a:fld>
            <a:endParaRPr lang="en-US" dirty="0"/>
          </a:p>
        </p:txBody>
      </p:sp>
      <p:sp>
        <p:nvSpPr>
          <p:cNvPr id="5" name="Footer Placeholder 4">
            <a:extLst>
              <a:ext uri="{FF2B5EF4-FFF2-40B4-BE49-F238E27FC236}">
                <a16:creationId xmlns:a16="http://schemas.microsoft.com/office/drawing/2014/main" id="{7A517FDA-A121-4B28-8DDF-D450DD4715A4}"/>
              </a:ext>
            </a:extLst>
          </p:cNvPr>
          <p:cNvSpPr>
            <a:spLocks noGrp="1"/>
          </p:cNvSpPr>
          <p:nvPr>
            <p:ph type="ftr" sz="quarter" idx="11"/>
          </p:nvPr>
        </p:nvSpPr>
        <p:spPr/>
        <p:txBody>
          <a:bodyPr/>
          <a:lstStyle>
            <a:lvl1pPr>
              <a:defRPr b="0" i="0">
                <a:latin typeface="Buckeye Sans 2" pitchFamily="2" charset="77"/>
              </a:defRPr>
            </a:lvl1pPr>
          </a:lstStyle>
          <a:p>
            <a:r>
              <a:rPr lang="en-US" dirty="0"/>
              <a:t>Change this footer to the title of your presentation</a:t>
            </a:r>
          </a:p>
        </p:txBody>
      </p:sp>
      <p:sp>
        <p:nvSpPr>
          <p:cNvPr id="7" name="Freeform 6" descr="Red background with notch.">
            <a:extLst>
              <a:ext uri="{FF2B5EF4-FFF2-40B4-BE49-F238E27FC236}">
                <a16:creationId xmlns:a16="http://schemas.microsoft.com/office/drawing/2014/main" id="{221065E6-A38E-4F0C-8A91-83E3ADB9FE2D}"/>
              </a:ext>
            </a:extLst>
          </p:cNvPr>
          <p:cNvSpPr/>
          <p:nvPr userDrawn="1"/>
        </p:nvSpPr>
        <p:spPr>
          <a:xfrm>
            <a:off x="400280" y="374573"/>
            <a:ext cx="11391441" cy="5772839"/>
          </a:xfrm>
          <a:custGeom>
            <a:avLst/>
            <a:gdLst>
              <a:gd name="connsiteX0" fmla="*/ 0 w 11391441"/>
              <a:gd name="connsiteY0" fmla="*/ 11017 h 5772839"/>
              <a:gd name="connsiteX1" fmla="*/ 0 w 11391441"/>
              <a:gd name="connsiteY1" fmla="*/ 5772839 h 5772839"/>
              <a:gd name="connsiteX2" fmla="*/ 10796530 w 11391441"/>
              <a:gd name="connsiteY2" fmla="*/ 5772839 h 5772839"/>
              <a:gd name="connsiteX3" fmla="*/ 11391441 w 11391441"/>
              <a:gd name="connsiteY3" fmla="*/ 5177928 h 5772839"/>
              <a:gd name="connsiteX4" fmla="*/ 11391441 w 11391441"/>
              <a:gd name="connsiteY4" fmla="*/ 0 h 5772839"/>
              <a:gd name="connsiteX5" fmla="*/ 0 w 11391441"/>
              <a:gd name="connsiteY5" fmla="*/ 11017 h 5772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91441" h="5772839">
                <a:moveTo>
                  <a:pt x="0" y="11017"/>
                </a:moveTo>
                <a:lnTo>
                  <a:pt x="0" y="5772839"/>
                </a:lnTo>
                <a:lnTo>
                  <a:pt x="10796530" y="5772839"/>
                </a:lnTo>
                <a:lnTo>
                  <a:pt x="11391441" y="5177928"/>
                </a:lnTo>
                <a:lnTo>
                  <a:pt x="11391441" y="0"/>
                </a:lnTo>
                <a:lnTo>
                  <a:pt x="0" y="11017"/>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Buckeye Sans 2" pitchFamily="2" charset="77"/>
            </a:endParaRPr>
          </a:p>
        </p:txBody>
      </p:sp>
      <p:sp>
        <p:nvSpPr>
          <p:cNvPr id="9" name="Text Placeholder 2">
            <a:extLst>
              <a:ext uri="{FF2B5EF4-FFF2-40B4-BE49-F238E27FC236}">
                <a16:creationId xmlns:a16="http://schemas.microsoft.com/office/drawing/2014/main" id="{AC83112E-B440-C046-B221-F7DBDB8A7639}"/>
              </a:ext>
            </a:extLst>
          </p:cNvPr>
          <p:cNvSpPr>
            <a:spLocks noGrp="1"/>
          </p:cNvSpPr>
          <p:nvPr>
            <p:ph type="body" idx="1" hasCustomPrompt="1"/>
          </p:nvPr>
        </p:nvSpPr>
        <p:spPr>
          <a:xfrm>
            <a:off x="690332" y="3457508"/>
            <a:ext cx="10515600" cy="496976"/>
          </a:xfrm>
        </p:spPr>
        <p:txBody>
          <a:bodyPr>
            <a:normAutofit/>
          </a:bodyPr>
          <a:lstStyle>
            <a:lvl1pPr marL="0" indent="0">
              <a:buNone/>
              <a:defRPr sz="2400" b="0" i="0">
                <a:solidFill>
                  <a:schemeClr val="tx1"/>
                </a:solidFill>
                <a:latin typeface="Buckeye Sans 2"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copy</a:t>
            </a:r>
          </a:p>
        </p:txBody>
      </p:sp>
      <p:sp>
        <p:nvSpPr>
          <p:cNvPr id="8" name="Title 1">
            <a:extLst>
              <a:ext uri="{FF2B5EF4-FFF2-40B4-BE49-F238E27FC236}">
                <a16:creationId xmlns:a16="http://schemas.microsoft.com/office/drawing/2014/main" id="{42AE5508-873C-8C4C-A88E-C1B4E571DDEC}"/>
              </a:ext>
            </a:extLst>
          </p:cNvPr>
          <p:cNvSpPr>
            <a:spLocks noGrp="1"/>
          </p:cNvSpPr>
          <p:nvPr>
            <p:ph type="title" hasCustomPrompt="1"/>
          </p:nvPr>
        </p:nvSpPr>
        <p:spPr>
          <a:xfrm>
            <a:off x="690332" y="2609603"/>
            <a:ext cx="10515600" cy="819397"/>
          </a:xfrm>
        </p:spPr>
        <p:txBody>
          <a:bodyPr anchor="t">
            <a:normAutofit/>
          </a:bodyPr>
          <a:lstStyle>
            <a:lvl1pPr>
              <a:defRPr sz="5500">
                <a:solidFill>
                  <a:schemeClr val="tx1"/>
                </a:solidFill>
              </a:defRPr>
            </a:lvl1pPr>
          </a:lstStyle>
          <a:p>
            <a:r>
              <a:rPr lang="en-US"/>
              <a:t>Click to edit master page title</a:t>
            </a:r>
          </a:p>
        </p:txBody>
      </p:sp>
    </p:spTree>
    <p:extLst>
      <p:ext uri="{BB962C8B-B14F-4D97-AF65-F5344CB8AC3E}">
        <p14:creationId xmlns:p14="http://schemas.microsoft.com/office/powerpoint/2010/main" val="34864700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Title Slide Scarle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D499B5A-7DCC-4693-81DE-0BE66B97B47C}"/>
              </a:ext>
            </a:extLst>
          </p:cNvPr>
          <p:cNvSpPr>
            <a:spLocks noGrp="1"/>
          </p:cNvSpPr>
          <p:nvPr>
            <p:ph type="sldNum" sz="quarter" idx="12"/>
          </p:nvPr>
        </p:nvSpPr>
        <p:spPr/>
        <p:txBody>
          <a:bodyPr/>
          <a:lstStyle>
            <a:lvl1pPr>
              <a:defRPr b="0" i="0">
                <a:latin typeface="Buckeye Sans 2" pitchFamily="2" charset="77"/>
              </a:defRPr>
            </a:lvl1pPr>
          </a:lstStyle>
          <a:p>
            <a:fld id="{DFA4CD3D-26C8-47FF-8D13-9B32BAAB4735}" type="slidenum">
              <a:rPr lang="en-US" smtClean="0"/>
              <a:pPr/>
              <a:t>‹#›</a:t>
            </a:fld>
            <a:endParaRPr lang="en-US" dirty="0"/>
          </a:p>
        </p:txBody>
      </p:sp>
      <p:sp>
        <p:nvSpPr>
          <p:cNvPr id="5" name="Footer Placeholder 4">
            <a:extLst>
              <a:ext uri="{FF2B5EF4-FFF2-40B4-BE49-F238E27FC236}">
                <a16:creationId xmlns:a16="http://schemas.microsoft.com/office/drawing/2014/main" id="{7A517FDA-A121-4B28-8DDF-D450DD4715A4}"/>
              </a:ext>
            </a:extLst>
          </p:cNvPr>
          <p:cNvSpPr>
            <a:spLocks noGrp="1"/>
          </p:cNvSpPr>
          <p:nvPr>
            <p:ph type="ftr" sz="quarter" idx="11"/>
          </p:nvPr>
        </p:nvSpPr>
        <p:spPr/>
        <p:txBody>
          <a:bodyPr/>
          <a:lstStyle>
            <a:lvl1pPr>
              <a:defRPr b="0" i="0">
                <a:latin typeface="Buckeye Sans 2" pitchFamily="2" charset="77"/>
              </a:defRPr>
            </a:lvl1pPr>
          </a:lstStyle>
          <a:p>
            <a:r>
              <a:rPr lang="en-US" dirty="0"/>
              <a:t>Change this footer to the title of your presentation</a:t>
            </a:r>
          </a:p>
        </p:txBody>
      </p:sp>
      <p:sp>
        <p:nvSpPr>
          <p:cNvPr id="7" name="Freeform 6" descr="Red background with notch.">
            <a:extLst>
              <a:ext uri="{FF2B5EF4-FFF2-40B4-BE49-F238E27FC236}">
                <a16:creationId xmlns:a16="http://schemas.microsoft.com/office/drawing/2014/main" id="{221065E6-A38E-4F0C-8A91-83E3ADB9FE2D}"/>
              </a:ext>
            </a:extLst>
          </p:cNvPr>
          <p:cNvSpPr/>
          <p:nvPr userDrawn="1"/>
        </p:nvSpPr>
        <p:spPr>
          <a:xfrm>
            <a:off x="400280" y="374573"/>
            <a:ext cx="11391441" cy="5772839"/>
          </a:xfrm>
          <a:custGeom>
            <a:avLst/>
            <a:gdLst>
              <a:gd name="connsiteX0" fmla="*/ 0 w 11391441"/>
              <a:gd name="connsiteY0" fmla="*/ 11017 h 5772839"/>
              <a:gd name="connsiteX1" fmla="*/ 0 w 11391441"/>
              <a:gd name="connsiteY1" fmla="*/ 5772839 h 5772839"/>
              <a:gd name="connsiteX2" fmla="*/ 10796530 w 11391441"/>
              <a:gd name="connsiteY2" fmla="*/ 5772839 h 5772839"/>
              <a:gd name="connsiteX3" fmla="*/ 11391441 w 11391441"/>
              <a:gd name="connsiteY3" fmla="*/ 5177928 h 5772839"/>
              <a:gd name="connsiteX4" fmla="*/ 11391441 w 11391441"/>
              <a:gd name="connsiteY4" fmla="*/ 0 h 5772839"/>
              <a:gd name="connsiteX5" fmla="*/ 0 w 11391441"/>
              <a:gd name="connsiteY5" fmla="*/ 11017 h 5772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91441" h="5772839">
                <a:moveTo>
                  <a:pt x="0" y="11017"/>
                </a:moveTo>
                <a:lnTo>
                  <a:pt x="0" y="5772839"/>
                </a:lnTo>
                <a:lnTo>
                  <a:pt x="10796530" y="5772839"/>
                </a:lnTo>
                <a:lnTo>
                  <a:pt x="11391441" y="5177928"/>
                </a:lnTo>
                <a:lnTo>
                  <a:pt x="11391441" y="0"/>
                </a:lnTo>
                <a:lnTo>
                  <a:pt x="0" y="1101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Buckeye Sans 2" pitchFamily="2" charset="77"/>
            </a:endParaRPr>
          </a:p>
        </p:txBody>
      </p:sp>
      <p:sp>
        <p:nvSpPr>
          <p:cNvPr id="9" name="Text Placeholder 2">
            <a:extLst>
              <a:ext uri="{FF2B5EF4-FFF2-40B4-BE49-F238E27FC236}">
                <a16:creationId xmlns:a16="http://schemas.microsoft.com/office/drawing/2014/main" id="{AC83112E-B440-C046-B221-F7DBDB8A7639}"/>
              </a:ext>
            </a:extLst>
          </p:cNvPr>
          <p:cNvSpPr>
            <a:spLocks noGrp="1"/>
          </p:cNvSpPr>
          <p:nvPr>
            <p:ph type="body" idx="1" hasCustomPrompt="1"/>
          </p:nvPr>
        </p:nvSpPr>
        <p:spPr>
          <a:xfrm>
            <a:off x="690332" y="3457508"/>
            <a:ext cx="10515600" cy="496976"/>
          </a:xfrm>
        </p:spPr>
        <p:txBody>
          <a:bodyPr>
            <a:normAutofit/>
          </a:bodyPr>
          <a:lstStyle>
            <a:lvl1pPr marL="0" indent="0">
              <a:buNone/>
              <a:defRPr sz="2400" b="0" i="0">
                <a:solidFill>
                  <a:schemeClr val="bg1"/>
                </a:solidFill>
                <a:latin typeface="Buckeye Sans 2"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copy</a:t>
            </a:r>
          </a:p>
        </p:txBody>
      </p:sp>
      <p:sp>
        <p:nvSpPr>
          <p:cNvPr id="8" name="Title 1">
            <a:extLst>
              <a:ext uri="{FF2B5EF4-FFF2-40B4-BE49-F238E27FC236}">
                <a16:creationId xmlns:a16="http://schemas.microsoft.com/office/drawing/2014/main" id="{42AE5508-873C-8C4C-A88E-C1B4E571DDEC}"/>
              </a:ext>
            </a:extLst>
          </p:cNvPr>
          <p:cNvSpPr>
            <a:spLocks noGrp="1"/>
          </p:cNvSpPr>
          <p:nvPr>
            <p:ph type="title" hasCustomPrompt="1"/>
          </p:nvPr>
        </p:nvSpPr>
        <p:spPr>
          <a:xfrm>
            <a:off x="690332" y="2609603"/>
            <a:ext cx="10515600" cy="819397"/>
          </a:xfrm>
        </p:spPr>
        <p:txBody>
          <a:bodyPr anchor="t">
            <a:normAutofit/>
          </a:bodyPr>
          <a:lstStyle>
            <a:lvl1pPr>
              <a:defRPr sz="5500">
                <a:solidFill>
                  <a:schemeClr val="bg1"/>
                </a:solidFill>
              </a:defRPr>
            </a:lvl1pPr>
          </a:lstStyle>
          <a:p>
            <a:r>
              <a:rPr lang="en-US"/>
              <a:t>Click to edit master page title</a:t>
            </a:r>
          </a:p>
        </p:txBody>
      </p:sp>
    </p:spTree>
    <p:extLst>
      <p:ext uri="{BB962C8B-B14F-4D97-AF65-F5344CB8AC3E}">
        <p14:creationId xmlns:p14="http://schemas.microsoft.com/office/powerpoint/2010/main" val="1672367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terior 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D499B5A-7DCC-4693-81DE-0BE66B97B47C}"/>
              </a:ext>
            </a:extLst>
          </p:cNvPr>
          <p:cNvSpPr>
            <a:spLocks noGrp="1"/>
          </p:cNvSpPr>
          <p:nvPr>
            <p:ph type="sldNum" sz="quarter" idx="12"/>
          </p:nvPr>
        </p:nvSpPr>
        <p:spPr/>
        <p:txBody>
          <a:bodyPr/>
          <a:lstStyle>
            <a:lvl1pPr>
              <a:defRPr b="0" i="0">
                <a:latin typeface="Buckeye Sans 2" pitchFamily="2" charset="77"/>
              </a:defRPr>
            </a:lvl1pPr>
          </a:lstStyle>
          <a:p>
            <a:fld id="{DFA4CD3D-26C8-47FF-8D13-9B32BAAB4735}" type="slidenum">
              <a:rPr lang="en-US" smtClean="0"/>
              <a:pPr/>
              <a:t>‹#›</a:t>
            </a:fld>
            <a:endParaRPr lang="en-US" dirty="0"/>
          </a:p>
        </p:txBody>
      </p:sp>
      <p:sp>
        <p:nvSpPr>
          <p:cNvPr id="5" name="Footer Placeholder 4">
            <a:extLst>
              <a:ext uri="{FF2B5EF4-FFF2-40B4-BE49-F238E27FC236}">
                <a16:creationId xmlns:a16="http://schemas.microsoft.com/office/drawing/2014/main" id="{7A517FDA-A121-4B28-8DDF-D450DD4715A4}"/>
              </a:ext>
            </a:extLst>
          </p:cNvPr>
          <p:cNvSpPr>
            <a:spLocks noGrp="1"/>
          </p:cNvSpPr>
          <p:nvPr>
            <p:ph type="ftr" sz="quarter" idx="11"/>
          </p:nvPr>
        </p:nvSpPr>
        <p:spPr/>
        <p:txBody>
          <a:bodyPr/>
          <a:lstStyle>
            <a:lvl1pPr>
              <a:defRPr b="0" i="0">
                <a:latin typeface="Buckeye Sans 2" pitchFamily="2" charset="77"/>
              </a:defRPr>
            </a:lvl1pPr>
          </a:lstStyle>
          <a:p>
            <a:r>
              <a:rPr lang="en-US" dirty="0"/>
              <a:t>Change this footer to the title of your presentation</a:t>
            </a:r>
          </a:p>
        </p:txBody>
      </p:sp>
      <p:sp>
        <p:nvSpPr>
          <p:cNvPr id="8" name="Text Placeholder 2">
            <a:extLst>
              <a:ext uri="{FF2B5EF4-FFF2-40B4-BE49-F238E27FC236}">
                <a16:creationId xmlns:a16="http://schemas.microsoft.com/office/drawing/2014/main" id="{19BB5AB9-FC6F-7F4D-885C-DFDA822904D4}"/>
              </a:ext>
            </a:extLst>
          </p:cNvPr>
          <p:cNvSpPr>
            <a:spLocks noGrp="1"/>
          </p:cNvSpPr>
          <p:nvPr>
            <p:ph type="body" idx="1" hasCustomPrompt="1"/>
          </p:nvPr>
        </p:nvSpPr>
        <p:spPr>
          <a:xfrm>
            <a:off x="396873" y="3468394"/>
            <a:ext cx="11398252" cy="496976"/>
          </a:xfrm>
        </p:spPr>
        <p:txBody>
          <a:bodyPr>
            <a:normAutofit/>
          </a:bodyPr>
          <a:lstStyle>
            <a:lvl1pPr marL="0" indent="0">
              <a:buNone/>
              <a:defRPr sz="2400" b="0" i="0">
                <a:solidFill>
                  <a:schemeClr val="tx1"/>
                </a:solidFill>
                <a:latin typeface="Buckeye Sans 2"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copy</a:t>
            </a:r>
          </a:p>
        </p:txBody>
      </p:sp>
      <p:sp>
        <p:nvSpPr>
          <p:cNvPr id="7" name="Title 1">
            <a:extLst>
              <a:ext uri="{FF2B5EF4-FFF2-40B4-BE49-F238E27FC236}">
                <a16:creationId xmlns:a16="http://schemas.microsoft.com/office/drawing/2014/main" id="{8D4E7D8D-3CE6-BC4E-BA91-C825C3B79A33}"/>
              </a:ext>
            </a:extLst>
          </p:cNvPr>
          <p:cNvSpPr>
            <a:spLocks noGrp="1"/>
          </p:cNvSpPr>
          <p:nvPr>
            <p:ph type="title" hasCustomPrompt="1"/>
          </p:nvPr>
        </p:nvSpPr>
        <p:spPr>
          <a:xfrm>
            <a:off x="396873" y="2620489"/>
            <a:ext cx="11398253" cy="819397"/>
          </a:xfrm>
        </p:spPr>
        <p:txBody>
          <a:bodyPr anchor="t">
            <a:normAutofit/>
          </a:bodyPr>
          <a:lstStyle>
            <a:lvl1pPr>
              <a:defRPr sz="5500"/>
            </a:lvl1pPr>
          </a:lstStyle>
          <a:p>
            <a:r>
              <a:rPr lang="en-US"/>
              <a:t>Click to edit master page title</a:t>
            </a:r>
          </a:p>
        </p:txBody>
      </p:sp>
    </p:spTree>
    <p:extLst>
      <p:ext uri="{BB962C8B-B14F-4D97-AF65-F5344CB8AC3E}">
        <p14:creationId xmlns:p14="http://schemas.microsoft.com/office/powerpoint/2010/main" val="3180043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 Text 1 Column">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5507D5D7-B1FE-44D4-9552-B7681E39C9D1}"/>
              </a:ext>
            </a:extLst>
          </p:cNvPr>
          <p:cNvSpPr>
            <a:spLocks noGrp="1"/>
          </p:cNvSpPr>
          <p:nvPr>
            <p:ph type="ftr" sz="quarter" idx="11"/>
          </p:nvPr>
        </p:nvSpPr>
        <p:spPr/>
        <p:txBody>
          <a:bodyPr/>
          <a:lstStyle>
            <a:lvl1pPr>
              <a:defRPr b="0" i="0">
                <a:latin typeface="Buckeye Sans 2" pitchFamily="2" charset="77"/>
              </a:defRPr>
            </a:lvl1pPr>
          </a:lstStyle>
          <a:p>
            <a:r>
              <a:rPr lang="en-US" dirty="0"/>
              <a:t>Change this footer to the title of your presentation</a:t>
            </a:r>
          </a:p>
        </p:txBody>
      </p:sp>
      <p:sp>
        <p:nvSpPr>
          <p:cNvPr id="6" name="Slide Number Placeholder 5">
            <a:extLst>
              <a:ext uri="{FF2B5EF4-FFF2-40B4-BE49-F238E27FC236}">
                <a16:creationId xmlns:a16="http://schemas.microsoft.com/office/drawing/2014/main" id="{C6899665-9022-4763-9F34-BC62AC635B9F}"/>
              </a:ext>
            </a:extLst>
          </p:cNvPr>
          <p:cNvSpPr>
            <a:spLocks noGrp="1"/>
          </p:cNvSpPr>
          <p:nvPr>
            <p:ph type="sldNum" sz="quarter" idx="12"/>
          </p:nvPr>
        </p:nvSpPr>
        <p:spPr/>
        <p:txBody>
          <a:bodyPr/>
          <a:lstStyle>
            <a:lvl1pPr>
              <a:defRPr b="0" i="0">
                <a:latin typeface="Buckeye Sans 2" pitchFamily="2" charset="77"/>
              </a:defRPr>
            </a:lvl1pPr>
          </a:lstStyle>
          <a:p>
            <a:fld id="{DFA4CD3D-26C8-47FF-8D13-9B32BAAB4735}" type="slidenum">
              <a:rPr lang="en-US" smtClean="0"/>
              <a:pPr/>
              <a:t>‹#›</a:t>
            </a:fld>
            <a:endParaRPr lang="en-US" dirty="0"/>
          </a:p>
        </p:txBody>
      </p:sp>
      <p:sp>
        <p:nvSpPr>
          <p:cNvPr id="3" name="Content Placeholder 2">
            <a:extLst>
              <a:ext uri="{FF2B5EF4-FFF2-40B4-BE49-F238E27FC236}">
                <a16:creationId xmlns:a16="http://schemas.microsoft.com/office/drawing/2014/main" id="{65092BB6-0EC3-47A0-964A-91B4EAB22C4B}"/>
              </a:ext>
            </a:extLst>
          </p:cNvPr>
          <p:cNvSpPr>
            <a:spLocks noGrp="1"/>
          </p:cNvSpPr>
          <p:nvPr>
            <p:ph idx="1" hasCustomPrompt="1"/>
          </p:nvPr>
        </p:nvSpPr>
        <p:spPr>
          <a:xfrm>
            <a:off x="396873" y="2074421"/>
            <a:ext cx="11398254" cy="4015454"/>
          </a:xfrm>
        </p:spPr>
        <p:txBody>
          <a:bodyPr/>
          <a:lstStyle>
            <a:lvl1pPr marL="0" indent="0">
              <a:buClr>
                <a:srgbClr val="C00000"/>
              </a:buClr>
              <a:buSzPct val="110000"/>
              <a:buNone/>
              <a:defRPr b="0" i="0">
                <a:latin typeface="Buckeye Sans 2" pitchFamily="2" charset="77"/>
              </a:defRPr>
            </a:lvl1pPr>
            <a:lvl2pPr marL="685800" indent="-228600">
              <a:buClr>
                <a:srgbClr val="C00000"/>
              </a:buClr>
              <a:buSzPct val="110000"/>
              <a:buFont typeface="Arial" panose="020B0604020202020204" pitchFamily="34" charset="0"/>
              <a:buChar char="•"/>
              <a:defRPr b="0" i="0">
                <a:latin typeface="Buckeye Sans 2" pitchFamily="2" charset="77"/>
              </a:defRPr>
            </a:lvl2pPr>
            <a:lvl3pPr marL="1143000" indent="-228600">
              <a:buClr>
                <a:srgbClr val="C00000"/>
              </a:buClr>
              <a:buSzPct val="90000"/>
              <a:buFont typeface="Courier New" panose="02070309020205020404" pitchFamily="49" charset="0"/>
              <a:buChar char="o"/>
              <a:defRPr b="0" i="0">
                <a:latin typeface="Buckeye Sans 2" pitchFamily="2" charset="77"/>
              </a:defRPr>
            </a:lvl3pPr>
            <a:lvl4pPr>
              <a:defRPr b="0" i="0">
                <a:latin typeface="Buckeye Sans 2" pitchFamily="2" charset="77"/>
              </a:defRPr>
            </a:lvl4pPr>
          </a:lstStyle>
          <a:p>
            <a:pPr lvl="0"/>
            <a:r>
              <a:rPr lang="en-US"/>
              <a:t>Click to edit first level copy</a:t>
            </a:r>
          </a:p>
          <a:p>
            <a:pPr lvl="1"/>
            <a:r>
              <a:rPr lang="en-US"/>
              <a:t>Second level</a:t>
            </a:r>
          </a:p>
          <a:p>
            <a:pPr lvl="2"/>
            <a:r>
              <a:rPr lang="en-US"/>
              <a:t>Third level</a:t>
            </a:r>
          </a:p>
          <a:p>
            <a:pPr lvl="3"/>
            <a:r>
              <a:rPr lang="en-US"/>
              <a:t>Fourth level</a:t>
            </a:r>
          </a:p>
        </p:txBody>
      </p:sp>
      <p:sp>
        <p:nvSpPr>
          <p:cNvPr id="10" name="Title 1">
            <a:extLst>
              <a:ext uri="{FF2B5EF4-FFF2-40B4-BE49-F238E27FC236}">
                <a16:creationId xmlns:a16="http://schemas.microsoft.com/office/drawing/2014/main" id="{8555A3A3-AC3C-EC5C-5238-EE7CBAE0B869}"/>
              </a:ext>
            </a:extLst>
          </p:cNvPr>
          <p:cNvSpPr>
            <a:spLocks noGrp="1"/>
          </p:cNvSpPr>
          <p:nvPr>
            <p:ph type="title" hasCustomPrompt="1"/>
          </p:nvPr>
        </p:nvSpPr>
        <p:spPr>
          <a:xfrm>
            <a:off x="396873" y="898954"/>
            <a:ext cx="11398253" cy="838854"/>
          </a:xfrm>
        </p:spPr>
        <p:txBody>
          <a:bodyPr anchor="t"/>
          <a:lstStyle/>
          <a:p>
            <a:r>
              <a:rPr lang="en-US"/>
              <a:t>Click to edit master page title</a:t>
            </a:r>
          </a:p>
        </p:txBody>
      </p:sp>
      <p:sp>
        <p:nvSpPr>
          <p:cNvPr id="11" name="Text Placeholder 4">
            <a:extLst>
              <a:ext uri="{FF2B5EF4-FFF2-40B4-BE49-F238E27FC236}">
                <a16:creationId xmlns:a16="http://schemas.microsoft.com/office/drawing/2014/main" id="{AD145B43-FC71-CFED-BAD0-9399BDDCE1ED}"/>
              </a:ext>
            </a:extLst>
          </p:cNvPr>
          <p:cNvSpPr>
            <a:spLocks noGrp="1"/>
          </p:cNvSpPr>
          <p:nvPr>
            <p:ph type="body" sz="quarter" idx="29" hasCustomPrompt="1"/>
          </p:nvPr>
        </p:nvSpPr>
        <p:spPr>
          <a:xfrm>
            <a:off x="396429" y="576942"/>
            <a:ext cx="11398254" cy="224040"/>
          </a:xfrm>
        </p:spPr>
        <p:txBody>
          <a:bodyPr anchor="t">
            <a:normAutofit/>
          </a:bodyPr>
          <a:lstStyle>
            <a:lvl1pPr marL="0" indent="0" algn="l">
              <a:buNone/>
              <a:defRPr sz="1400" b="0" i="0">
                <a:latin typeface="Buckeye Sans 2"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SECTION HEADING (OPTIONAL) </a:t>
            </a:r>
          </a:p>
        </p:txBody>
      </p:sp>
    </p:spTree>
    <p:extLst>
      <p:ext uri="{BB962C8B-B14F-4D97-AF65-F5344CB8AC3E}">
        <p14:creationId xmlns:p14="http://schemas.microsoft.com/office/powerpoint/2010/main" val="33414504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ontent - Text 3 Column - 1 line">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75785E62-F2BF-47B7-BB10-92F9FFA0FB5A}"/>
              </a:ext>
            </a:extLst>
          </p:cNvPr>
          <p:cNvSpPr>
            <a:spLocks noGrp="1"/>
          </p:cNvSpPr>
          <p:nvPr>
            <p:ph type="sldNum" sz="quarter" idx="12"/>
          </p:nvPr>
        </p:nvSpPr>
        <p:spPr/>
        <p:txBody>
          <a:bodyPr/>
          <a:lstStyle>
            <a:lvl1pPr>
              <a:defRPr b="0" i="0">
                <a:latin typeface="Buckeye Sans 2" pitchFamily="2" charset="77"/>
              </a:defRPr>
            </a:lvl1pPr>
          </a:lstStyle>
          <a:p>
            <a:fld id="{DFA4CD3D-26C8-47FF-8D13-9B32BAAB4735}" type="slidenum">
              <a:rPr lang="en-US" smtClean="0"/>
              <a:pPr/>
              <a:t>‹#›</a:t>
            </a:fld>
            <a:endParaRPr lang="en-US" dirty="0"/>
          </a:p>
        </p:txBody>
      </p:sp>
      <p:sp>
        <p:nvSpPr>
          <p:cNvPr id="8" name="Footer Placeholder 7">
            <a:extLst>
              <a:ext uri="{FF2B5EF4-FFF2-40B4-BE49-F238E27FC236}">
                <a16:creationId xmlns:a16="http://schemas.microsoft.com/office/drawing/2014/main" id="{B0642A6F-A411-470F-BD04-ADA91E6F650A}"/>
              </a:ext>
            </a:extLst>
          </p:cNvPr>
          <p:cNvSpPr>
            <a:spLocks noGrp="1"/>
          </p:cNvSpPr>
          <p:nvPr>
            <p:ph type="ftr" sz="quarter" idx="11"/>
          </p:nvPr>
        </p:nvSpPr>
        <p:spPr/>
        <p:txBody>
          <a:bodyPr/>
          <a:lstStyle>
            <a:lvl1pPr>
              <a:defRPr b="0" i="0">
                <a:latin typeface="Buckeye Sans 2" pitchFamily="2" charset="77"/>
              </a:defRPr>
            </a:lvl1pPr>
          </a:lstStyle>
          <a:p>
            <a:r>
              <a:rPr lang="en-US" dirty="0"/>
              <a:t>Change this footer to the title of your presentation</a:t>
            </a:r>
          </a:p>
        </p:txBody>
      </p:sp>
      <p:sp>
        <p:nvSpPr>
          <p:cNvPr id="21" name="Content Placeholder 3">
            <a:extLst>
              <a:ext uri="{FF2B5EF4-FFF2-40B4-BE49-F238E27FC236}">
                <a16:creationId xmlns:a16="http://schemas.microsoft.com/office/drawing/2014/main" id="{9C53F21D-CA93-9B93-4A6E-8255D9511D03}"/>
              </a:ext>
            </a:extLst>
          </p:cNvPr>
          <p:cNvSpPr>
            <a:spLocks noGrp="1"/>
          </p:cNvSpPr>
          <p:nvPr>
            <p:ph sz="half" idx="19" hasCustomPrompt="1"/>
          </p:nvPr>
        </p:nvSpPr>
        <p:spPr>
          <a:xfrm>
            <a:off x="8142514" y="2619862"/>
            <a:ext cx="3200400" cy="3060729"/>
          </a:xfrm>
        </p:spPr>
        <p:txBody>
          <a:bodyPr>
            <a:normAutofit/>
          </a:bodyPr>
          <a:lstStyle>
            <a:lvl1pPr marL="0" indent="0">
              <a:buClr>
                <a:srgbClr val="C00000"/>
              </a:buClr>
              <a:buSzPct val="110000"/>
              <a:buNone/>
              <a:defRPr sz="1800" b="0" i="0">
                <a:latin typeface="Buckeye Sans 2" pitchFamily="2" charset="77"/>
              </a:defRPr>
            </a:lvl1pPr>
            <a:lvl2pPr marL="466725" indent="-228600">
              <a:buClr>
                <a:srgbClr val="C00000"/>
              </a:buClr>
              <a:buSzPct val="110000"/>
              <a:buFont typeface="Arial" panose="020B0604020202020204" pitchFamily="34" charset="0"/>
              <a:buChar char="•"/>
              <a:tabLst/>
              <a:defRPr sz="1600" b="0" i="0">
                <a:latin typeface="Buckeye Sans 2" pitchFamily="2" charset="77"/>
              </a:defRPr>
            </a:lvl2pPr>
            <a:lvl3pPr marL="922338" indent="-174625">
              <a:buClr>
                <a:srgbClr val="C00000"/>
              </a:buClr>
              <a:buSzPct val="90000"/>
              <a:buFont typeface="Courier New" panose="02070309020205020404" pitchFamily="49" charset="0"/>
              <a:buChar char="o"/>
              <a:tabLst/>
              <a:defRPr sz="1400" b="0" i="0">
                <a:latin typeface="Buckeye Sans 2" pitchFamily="2" charset="77"/>
              </a:defRPr>
            </a:lvl3pPr>
            <a:lvl4pPr>
              <a:defRPr sz="1400"/>
            </a:lvl4pPr>
            <a:lvl5pPr>
              <a:defRPr sz="1400"/>
            </a:lvl5pPr>
          </a:lstStyle>
          <a:p>
            <a:pPr lvl="0"/>
            <a:r>
              <a:rPr lang="en-US"/>
              <a:t>Click to edit first level copy</a:t>
            </a:r>
          </a:p>
          <a:p>
            <a:pPr lvl="1"/>
            <a:r>
              <a:rPr lang="en-US"/>
              <a:t>Second level</a:t>
            </a:r>
          </a:p>
          <a:p>
            <a:pPr lvl="2"/>
            <a:r>
              <a:rPr lang="en-US"/>
              <a:t>Third level</a:t>
            </a:r>
          </a:p>
        </p:txBody>
      </p:sp>
      <p:sp>
        <p:nvSpPr>
          <p:cNvPr id="6" name="Text Placeholder 2">
            <a:extLst>
              <a:ext uri="{FF2B5EF4-FFF2-40B4-BE49-F238E27FC236}">
                <a16:creationId xmlns:a16="http://schemas.microsoft.com/office/drawing/2014/main" id="{A8E4D3FC-41C9-D578-F008-6630E7FFA4E6}"/>
              </a:ext>
            </a:extLst>
          </p:cNvPr>
          <p:cNvSpPr>
            <a:spLocks noGrp="1"/>
          </p:cNvSpPr>
          <p:nvPr>
            <p:ph type="body" idx="15" hasCustomPrompt="1"/>
          </p:nvPr>
        </p:nvSpPr>
        <p:spPr>
          <a:xfrm>
            <a:off x="8153400" y="1795950"/>
            <a:ext cx="3200400" cy="823912"/>
          </a:xfrm>
        </p:spPr>
        <p:txBody>
          <a:bodyPr anchor="b"/>
          <a:lstStyle>
            <a:lvl1pPr marL="0" indent="0">
              <a:buNone/>
              <a:defRPr sz="2400" b="1" i="0">
                <a:latin typeface="Buckeye Sans 2 SemiBold"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20" name="Content Placeholder 3">
            <a:extLst>
              <a:ext uri="{FF2B5EF4-FFF2-40B4-BE49-F238E27FC236}">
                <a16:creationId xmlns:a16="http://schemas.microsoft.com/office/drawing/2014/main" id="{14F904E5-9900-1D9E-FED4-2AA7BBADCA7F}"/>
              </a:ext>
            </a:extLst>
          </p:cNvPr>
          <p:cNvSpPr>
            <a:spLocks noGrp="1"/>
          </p:cNvSpPr>
          <p:nvPr>
            <p:ph sz="half" idx="18" hasCustomPrompt="1"/>
          </p:nvPr>
        </p:nvSpPr>
        <p:spPr>
          <a:xfrm>
            <a:off x="4452256" y="2619862"/>
            <a:ext cx="3200400" cy="3060729"/>
          </a:xfrm>
        </p:spPr>
        <p:txBody>
          <a:bodyPr>
            <a:normAutofit/>
          </a:bodyPr>
          <a:lstStyle>
            <a:lvl1pPr marL="0" indent="0">
              <a:buClr>
                <a:srgbClr val="C00000"/>
              </a:buClr>
              <a:buSzPct val="110000"/>
              <a:buNone/>
              <a:defRPr sz="1800" b="0" i="0">
                <a:latin typeface="Buckeye Sans 2" pitchFamily="2" charset="77"/>
              </a:defRPr>
            </a:lvl1pPr>
            <a:lvl2pPr marL="466725" indent="-228600">
              <a:buClr>
                <a:srgbClr val="C00000"/>
              </a:buClr>
              <a:buSzPct val="110000"/>
              <a:buFont typeface="Arial" panose="020B0604020202020204" pitchFamily="34" charset="0"/>
              <a:buChar char="•"/>
              <a:tabLst/>
              <a:defRPr sz="1600" b="0" i="0">
                <a:latin typeface="Buckeye Sans 2" pitchFamily="2" charset="77"/>
              </a:defRPr>
            </a:lvl2pPr>
            <a:lvl3pPr marL="922338" indent="-174625">
              <a:buClr>
                <a:srgbClr val="C00000"/>
              </a:buClr>
              <a:buSzPct val="90000"/>
              <a:buFont typeface="Courier New" panose="02070309020205020404" pitchFamily="49" charset="0"/>
              <a:buChar char="o"/>
              <a:tabLst/>
              <a:defRPr sz="1400" b="0" i="0">
                <a:latin typeface="Buckeye Sans 2" pitchFamily="2" charset="77"/>
              </a:defRPr>
            </a:lvl3pPr>
            <a:lvl4pPr>
              <a:defRPr sz="1400"/>
            </a:lvl4pPr>
            <a:lvl5pPr>
              <a:defRPr sz="1400"/>
            </a:lvl5pPr>
          </a:lstStyle>
          <a:p>
            <a:pPr lvl="0"/>
            <a:r>
              <a:rPr lang="en-US"/>
              <a:t>Click to edit first level copy</a:t>
            </a:r>
          </a:p>
          <a:p>
            <a:pPr lvl="1"/>
            <a:r>
              <a:rPr lang="en-US"/>
              <a:t>Second level</a:t>
            </a:r>
          </a:p>
          <a:p>
            <a:pPr lvl="2"/>
            <a:r>
              <a:rPr lang="en-US"/>
              <a:t>Third level</a:t>
            </a:r>
          </a:p>
        </p:txBody>
      </p:sp>
      <p:sp>
        <p:nvSpPr>
          <p:cNvPr id="2" name="Text Placeholder 2">
            <a:extLst>
              <a:ext uri="{FF2B5EF4-FFF2-40B4-BE49-F238E27FC236}">
                <a16:creationId xmlns:a16="http://schemas.microsoft.com/office/drawing/2014/main" id="{A891D34A-06A7-6398-2C15-8309625A99B2}"/>
              </a:ext>
            </a:extLst>
          </p:cNvPr>
          <p:cNvSpPr>
            <a:spLocks noGrp="1"/>
          </p:cNvSpPr>
          <p:nvPr>
            <p:ph type="body" idx="13" hasCustomPrompt="1"/>
          </p:nvPr>
        </p:nvSpPr>
        <p:spPr>
          <a:xfrm>
            <a:off x="4474028" y="1795950"/>
            <a:ext cx="3200400" cy="823912"/>
          </a:xfrm>
        </p:spPr>
        <p:txBody>
          <a:bodyPr anchor="b"/>
          <a:lstStyle>
            <a:lvl1pPr marL="0" indent="0">
              <a:buNone/>
              <a:defRPr sz="2400" b="1" i="0">
                <a:latin typeface="Buckeye Sans 2 SemiBold"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cxnSp>
        <p:nvCxnSpPr>
          <p:cNvPr id="14" name="Straight Connector 13">
            <a:extLst>
              <a:ext uri="{FF2B5EF4-FFF2-40B4-BE49-F238E27FC236}">
                <a16:creationId xmlns:a16="http://schemas.microsoft.com/office/drawing/2014/main" id="{6240F89D-2F52-4A06-A26B-F81A4CCA049C}"/>
              </a:ext>
            </a:extLst>
          </p:cNvPr>
          <p:cNvCxnSpPr>
            <a:cxnSpLocks/>
          </p:cNvCxnSpPr>
          <p:nvPr userDrawn="1"/>
        </p:nvCxnSpPr>
        <p:spPr>
          <a:xfrm flipV="1">
            <a:off x="4246764" y="2290570"/>
            <a:ext cx="0" cy="3401974"/>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2896339C-BF56-4C01-9057-10C1041C7837}"/>
              </a:ext>
            </a:extLst>
          </p:cNvPr>
          <p:cNvSpPr>
            <a:spLocks noGrp="1"/>
          </p:cNvSpPr>
          <p:nvPr>
            <p:ph sz="half" idx="2" hasCustomPrompt="1"/>
          </p:nvPr>
        </p:nvSpPr>
        <p:spPr>
          <a:xfrm>
            <a:off x="839788" y="2619862"/>
            <a:ext cx="3200400" cy="3060729"/>
          </a:xfrm>
        </p:spPr>
        <p:txBody>
          <a:bodyPr>
            <a:normAutofit/>
          </a:bodyPr>
          <a:lstStyle>
            <a:lvl1pPr marL="0" indent="0">
              <a:buClr>
                <a:srgbClr val="C00000"/>
              </a:buClr>
              <a:buSzPct val="110000"/>
              <a:buNone/>
              <a:defRPr sz="1800" b="0" i="0">
                <a:latin typeface="Buckeye Sans 2" pitchFamily="2" charset="77"/>
              </a:defRPr>
            </a:lvl1pPr>
            <a:lvl2pPr marL="466725" indent="-228600">
              <a:buClr>
                <a:srgbClr val="C00000"/>
              </a:buClr>
              <a:buSzPct val="110000"/>
              <a:buFont typeface="Arial" panose="020B0604020202020204" pitchFamily="34" charset="0"/>
              <a:buChar char="•"/>
              <a:tabLst/>
              <a:defRPr sz="1600" b="0" i="0">
                <a:latin typeface="Buckeye Sans 2" pitchFamily="2" charset="77"/>
              </a:defRPr>
            </a:lvl2pPr>
            <a:lvl3pPr marL="922338" indent="-174625">
              <a:buClr>
                <a:srgbClr val="C00000"/>
              </a:buClr>
              <a:buSzPct val="90000"/>
              <a:buFont typeface="Courier New" panose="02070309020205020404" pitchFamily="49" charset="0"/>
              <a:buChar char="o"/>
              <a:tabLst/>
              <a:defRPr sz="1400" b="0" i="0">
                <a:latin typeface="Buckeye Sans 2" pitchFamily="2" charset="77"/>
              </a:defRPr>
            </a:lvl3pPr>
            <a:lvl4pPr>
              <a:defRPr sz="1400"/>
            </a:lvl4pPr>
            <a:lvl5pPr>
              <a:defRPr sz="1400"/>
            </a:lvl5pPr>
          </a:lstStyle>
          <a:p>
            <a:pPr lvl="0"/>
            <a:r>
              <a:rPr lang="en-US"/>
              <a:t>Click to edit first level copy</a:t>
            </a:r>
          </a:p>
          <a:p>
            <a:pPr lvl="1"/>
            <a:r>
              <a:rPr lang="en-US"/>
              <a:t>Second level</a:t>
            </a:r>
          </a:p>
          <a:p>
            <a:pPr lvl="2"/>
            <a:r>
              <a:rPr lang="en-US"/>
              <a:t>Third level</a:t>
            </a:r>
          </a:p>
        </p:txBody>
      </p:sp>
      <p:sp>
        <p:nvSpPr>
          <p:cNvPr id="3" name="Text Placeholder 2">
            <a:extLst>
              <a:ext uri="{FF2B5EF4-FFF2-40B4-BE49-F238E27FC236}">
                <a16:creationId xmlns:a16="http://schemas.microsoft.com/office/drawing/2014/main" id="{DD110778-4DA8-45B3-97ED-ECBE5C60858E}"/>
              </a:ext>
            </a:extLst>
          </p:cNvPr>
          <p:cNvSpPr>
            <a:spLocks noGrp="1"/>
          </p:cNvSpPr>
          <p:nvPr>
            <p:ph type="body" idx="1" hasCustomPrompt="1"/>
          </p:nvPr>
        </p:nvSpPr>
        <p:spPr>
          <a:xfrm>
            <a:off x="839788" y="1795950"/>
            <a:ext cx="3200400" cy="823912"/>
          </a:xfrm>
        </p:spPr>
        <p:txBody>
          <a:bodyPr anchor="b"/>
          <a:lstStyle>
            <a:lvl1pPr marL="0" indent="0">
              <a:buNone/>
              <a:defRPr sz="2400" b="1" i="0">
                <a:latin typeface="Buckeye Sans 2 SemiBold"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12" name="Title 1">
            <a:extLst>
              <a:ext uri="{FF2B5EF4-FFF2-40B4-BE49-F238E27FC236}">
                <a16:creationId xmlns:a16="http://schemas.microsoft.com/office/drawing/2014/main" id="{B338790D-1034-D042-D3C2-3BF8915C995A}"/>
              </a:ext>
            </a:extLst>
          </p:cNvPr>
          <p:cNvSpPr>
            <a:spLocks noGrp="1"/>
          </p:cNvSpPr>
          <p:nvPr>
            <p:ph type="title" hasCustomPrompt="1"/>
          </p:nvPr>
        </p:nvSpPr>
        <p:spPr>
          <a:xfrm>
            <a:off x="396873" y="898954"/>
            <a:ext cx="11398253" cy="838854"/>
          </a:xfrm>
        </p:spPr>
        <p:txBody>
          <a:bodyPr anchor="t"/>
          <a:lstStyle/>
          <a:p>
            <a:r>
              <a:rPr lang="en-US"/>
              <a:t>Click to edit master page title</a:t>
            </a:r>
          </a:p>
        </p:txBody>
      </p:sp>
      <p:sp>
        <p:nvSpPr>
          <p:cNvPr id="13" name="Text Placeholder 4">
            <a:extLst>
              <a:ext uri="{FF2B5EF4-FFF2-40B4-BE49-F238E27FC236}">
                <a16:creationId xmlns:a16="http://schemas.microsoft.com/office/drawing/2014/main" id="{89F7AB1A-7858-0364-53A6-E5039FF0E0CD}"/>
              </a:ext>
            </a:extLst>
          </p:cNvPr>
          <p:cNvSpPr>
            <a:spLocks noGrp="1"/>
          </p:cNvSpPr>
          <p:nvPr>
            <p:ph type="body" sz="quarter" idx="29" hasCustomPrompt="1"/>
          </p:nvPr>
        </p:nvSpPr>
        <p:spPr>
          <a:xfrm>
            <a:off x="396429" y="576942"/>
            <a:ext cx="11398254" cy="224040"/>
          </a:xfrm>
        </p:spPr>
        <p:txBody>
          <a:bodyPr anchor="t">
            <a:normAutofit/>
          </a:bodyPr>
          <a:lstStyle>
            <a:lvl1pPr marL="0" indent="0" algn="l">
              <a:buNone/>
              <a:defRPr sz="1400" b="0" i="0">
                <a:latin typeface="Buckeye Sans 2"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SECTION HEADING (OPTIONAL) </a:t>
            </a:r>
          </a:p>
        </p:txBody>
      </p:sp>
    </p:spTree>
    <p:extLst>
      <p:ext uri="{BB962C8B-B14F-4D97-AF65-F5344CB8AC3E}">
        <p14:creationId xmlns:p14="http://schemas.microsoft.com/office/powerpoint/2010/main" val="30343158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A888F603-DAEE-420E-95E6-F502567586B3}"/>
              </a:ext>
            </a:extLst>
          </p:cNvPr>
          <p:cNvSpPr>
            <a:spLocks noGrp="1"/>
          </p:cNvSpPr>
          <p:nvPr>
            <p:ph type="sldNum" sz="quarter" idx="4"/>
          </p:nvPr>
        </p:nvSpPr>
        <p:spPr>
          <a:xfrm>
            <a:off x="11297749" y="6304801"/>
            <a:ext cx="497378" cy="365125"/>
          </a:xfrm>
          <a:prstGeom prst="rect">
            <a:avLst/>
          </a:prstGeom>
        </p:spPr>
        <p:txBody>
          <a:bodyPr vert="horz" lIns="91440" tIns="45720" rIns="91440" bIns="45720" rtlCol="0" anchor="ctr"/>
          <a:lstStyle>
            <a:lvl1pPr algn="r">
              <a:defRPr sz="1000" b="0" i="0">
                <a:solidFill>
                  <a:schemeClr val="tx1"/>
                </a:solidFill>
                <a:latin typeface="Buckeye Sans 2" pitchFamily="2" charset="77"/>
              </a:defRPr>
            </a:lvl1pPr>
          </a:lstStyle>
          <a:p>
            <a:fld id="{DFA4CD3D-26C8-47FF-8D13-9B32BAAB4735}" type="slidenum">
              <a:rPr lang="en-US" smtClean="0"/>
              <a:pPr/>
              <a:t>‹#›</a:t>
            </a:fld>
            <a:endParaRPr lang="en-US" dirty="0"/>
          </a:p>
        </p:txBody>
      </p:sp>
      <p:sp>
        <p:nvSpPr>
          <p:cNvPr id="5" name="Footer Placeholder 4">
            <a:extLst>
              <a:ext uri="{FF2B5EF4-FFF2-40B4-BE49-F238E27FC236}">
                <a16:creationId xmlns:a16="http://schemas.microsoft.com/office/drawing/2014/main" id="{A5A501DD-FBD8-4A19-BD71-AB3CFFDE4DF5}"/>
              </a:ext>
            </a:extLst>
          </p:cNvPr>
          <p:cNvSpPr>
            <a:spLocks noGrp="1"/>
          </p:cNvSpPr>
          <p:nvPr>
            <p:ph type="ftr" sz="quarter" idx="3"/>
          </p:nvPr>
        </p:nvSpPr>
        <p:spPr>
          <a:xfrm>
            <a:off x="7055038" y="6296411"/>
            <a:ext cx="4114800" cy="365125"/>
          </a:xfrm>
          <a:prstGeom prst="rect">
            <a:avLst/>
          </a:prstGeom>
        </p:spPr>
        <p:txBody>
          <a:bodyPr vert="horz" lIns="91440" tIns="45720" rIns="91440" bIns="45720" rtlCol="0" anchor="ctr"/>
          <a:lstStyle>
            <a:lvl1pPr algn="r">
              <a:defRPr sz="1000" b="0" i="0">
                <a:solidFill>
                  <a:schemeClr val="tx1"/>
                </a:solidFill>
                <a:latin typeface="Buckeye Sans 2" pitchFamily="2" charset="77"/>
              </a:defRPr>
            </a:lvl1pPr>
          </a:lstStyle>
          <a:p>
            <a:r>
              <a:rPr lang="en-US" dirty="0"/>
              <a:t>Change this footer to the title of your presentation</a:t>
            </a:r>
          </a:p>
        </p:txBody>
      </p:sp>
      <p:pic>
        <p:nvPicPr>
          <p:cNvPr id="8" name="Picture 7" descr="Logo: The Ohio State University Human Resources">
            <a:extLst>
              <a:ext uri="{FF2B5EF4-FFF2-40B4-BE49-F238E27FC236}">
                <a16:creationId xmlns:a16="http://schemas.microsoft.com/office/drawing/2014/main" id="{F7AB453B-CF2B-1B17-B0C7-3863D5F8342F}"/>
              </a:ext>
            </a:extLst>
          </p:cNvPr>
          <p:cNvPicPr>
            <a:picLocks noChangeAspect="1"/>
          </p:cNvPicPr>
          <p:nvPr userDrawn="1"/>
        </p:nvPicPr>
        <p:blipFill>
          <a:blip r:embed="rId25"/>
          <a:stretch>
            <a:fillRect/>
          </a:stretch>
        </p:blipFill>
        <p:spPr>
          <a:xfrm>
            <a:off x="561061" y="6331563"/>
            <a:ext cx="2382828" cy="341655"/>
          </a:xfrm>
          <a:prstGeom prst="rect">
            <a:avLst/>
          </a:prstGeom>
        </p:spPr>
      </p:pic>
      <p:sp>
        <p:nvSpPr>
          <p:cNvPr id="3" name="Text Placeholder 2">
            <a:extLst>
              <a:ext uri="{FF2B5EF4-FFF2-40B4-BE49-F238E27FC236}">
                <a16:creationId xmlns:a16="http://schemas.microsoft.com/office/drawing/2014/main" id="{BB1855A3-A75E-4A34-A5A1-1B324FA10EF0}"/>
              </a:ext>
            </a:extLst>
          </p:cNvPr>
          <p:cNvSpPr>
            <a:spLocks noGrp="1"/>
          </p:cNvSpPr>
          <p:nvPr>
            <p:ph type="body" idx="1"/>
          </p:nvPr>
        </p:nvSpPr>
        <p:spPr>
          <a:xfrm>
            <a:off x="396873" y="1825625"/>
            <a:ext cx="11387368" cy="4351338"/>
          </a:xfrm>
          <a:prstGeom prst="rect">
            <a:avLst/>
          </a:prstGeom>
        </p:spPr>
        <p:txBody>
          <a:bodyPr vert="horz" lIns="91440" tIns="45720" rIns="91440" bIns="45720" rtlCol="0">
            <a:normAutofit/>
          </a:bodyPr>
          <a:lstStyle/>
          <a:p>
            <a:pPr lvl="0"/>
            <a:r>
              <a:rPr lang="en-US"/>
              <a:t>Click to edit master first level copy</a:t>
            </a:r>
          </a:p>
          <a:p>
            <a:pPr lvl="1"/>
            <a:r>
              <a:rPr lang="en-US"/>
              <a:t>Second level</a:t>
            </a:r>
          </a:p>
          <a:p>
            <a:pPr lvl="2"/>
            <a:r>
              <a:rPr lang="en-US"/>
              <a:t>Third level</a:t>
            </a:r>
          </a:p>
          <a:p>
            <a:pPr lvl="3"/>
            <a:r>
              <a:rPr lang="en-US"/>
              <a:t>Fourth level</a:t>
            </a:r>
          </a:p>
        </p:txBody>
      </p:sp>
      <p:sp>
        <p:nvSpPr>
          <p:cNvPr id="2" name="Title Placeholder 1">
            <a:extLst>
              <a:ext uri="{FF2B5EF4-FFF2-40B4-BE49-F238E27FC236}">
                <a16:creationId xmlns:a16="http://schemas.microsoft.com/office/drawing/2014/main" id="{1FBEA513-5076-4D62-8F85-69A918D7EFA4}"/>
              </a:ext>
            </a:extLst>
          </p:cNvPr>
          <p:cNvSpPr>
            <a:spLocks noGrp="1"/>
          </p:cNvSpPr>
          <p:nvPr>
            <p:ph type="title"/>
          </p:nvPr>
        </p:nvSpPr>
        <p:spPr>
          <a:xfrm>
            <a:off x="407759" y="365125"/>
            <a:ext cx="11387368" cy="1325563"/>
          </a:xfrm>
          <a:prstGeom prst="rect">
            <a:avLst/>
          </a:prstGeom>
        </p:spPr>
        <p:txBody>
          <a:bodyPr vert="horz" lIns="91440" tIns="45720" rIns="91440" bIns="45720" rtlCol="0" anchor="t">
            <a:normAutofit/>
          </a:bodyPr>
          <a:lstStyle/>
          <a:p>
            <a:r>
              <a:rPr lang="en-US"/>
              <a:t>Click to edit master page title</a:t>
            </a:r>
          </a:p>
        </p:txBody>
      </p:sp>
    </p:spTree>
    <p:extLst>
      <p:ext uri="{BB962C8B-B14F-4D97-AF65-F5344CB8AC3E}">
        <p14:creationId xmlns:p14="http://schemas.microsoft.com/office/powerpoint/2010/main" val="3392148579"/>
      </p:ext>
    </p:extLst>
  </p:cSld>
  <p:clrMap bg1="lt1" tx1="dk1" bg2="lt2" tx2="dk2" accent1="accent1" accent2="accent2" accent3="accent3" accent4="accent4" accent5="accent5" accent6="accent6" hlink="hlink" folHlink="folHlink"/>
  <p:sldLayoutIdLst>
    <p:sldLayoutId id="2147483649" r:id="rId1"/>
    <p:sldLayoutId id="2147483700" r:id="rId2"/>
    <p:sldLayoutId id="2147483697" r:id="rId3"/>
    <p:sldLayoutId id="2147483658" r:id="rId4"/>
    <p:sldLayoutId id="2147483702" r:id="rId5"/>
    <p:sldLayoutId id="2147483703" r:id="rId6"/>
    <p:sldLayoutId id="2147483661" r:id="rId7"/>
    <p:sldLayoutId id="2147483650" r:id="rId8"/>
    <p:sldLayoutId id="2147483704" r:id="rId9"/>
    <p:sldLayoutId id="2147483676" r:id="rId10"/>
    <p:sldLayoutId id="2147483679" r:id="rId11"/>
    <p:sldLayoutId id="2147483701" r:id="rId12"/>
    <p:sldLayoutId id="2147483678" r:id="rId13"/>
    <p:sldLayoutId id="2147483682" r:id="rId14"/>
    <p:sldLayoutId id="2147483698" r:id="rId15"/>
    <p:sldLayoutId id="2147483695" r:id="rId16"/>
    <p:sldLayoutId id="2147483694" r:id="rId17"/>
    <p:sldLayoutId id="2147483662" r:id="rId18"/>
    <p:sldLayoutId id="2147483663" r:id="rId19"/>
    <p:sldLayoutId id="2147483665" r:id="rId20"/>
    <p:sldLayoutId id="2147483696" r:id="rId21"/>
    <p:sldLayoutId id="2147483699" r:id="rId22"/>
    <p:sldLayoutId id="2147483655" r:id="rId23"/>
  </p:sldLayoutIdLst>
  <p:hf hdr="0" dt="0"/>
  <p:txStyles>
    <p:titleStyle>
      <a:lvl1pPr algn="l" defTabSz="914400" rtl="0" eaLnBrk="1" latinLnBrk="0" hangingPunct="1">
        <a:lnSpc>
          <a:spcPct val="90000"/>
        </a:lnSpc>
        <a:spcBef>
          <a:spcPct val="0"/>
        </a:spcBef>
        <a:buNone/>
        <a:defRPr sz="4400" b="1" i="0" kern="1200">
          <a:solidFill>
            <a:schemeClr val="accent1"/>
          </a:solidFill>
          <a:latin typeface="Buckeye Serif 2 Black" pitchFamily="2" charset="77"/>
          <a:ea typeface="Buckeye Serif 2 Black" pitchFamily="2" charset="77"/>
          <a:cs typeface="+mj-cs"/>
        </a:defRPr>
      </a:lvl1pPr>
    </p:titleStyle>
    <p:bodyStyle>
      <a:lvl1pPr marL="0" indent="0" algn="l" defTabSz="914400" rtl="0" eaLnBrk="1" latinLnBrk="0" hangingPunct="1">
        <a:lnSpc>
          <a:spcPct val="90000"/>
        </a:lnSpc>
        <a:spcBef>
          <a:spcPts val="1000"/>
        </a:spcBef>
        <a:buClr>
          <a:schemeClr val="accent1"/>
        </a:buClr>
        <a:buFont typeface="Arial" panose="020B0604020202020204" pitchFamily="34" charset="0"/>
        <a:buNone/>
        <a:defRPr sz="2400" b="0" i="0" kern="1200">
          <a:solidFill>
            <a:srgbClr val="212325"/>
          </a:solidFill>
          <a:latin typeface="Buckeye Sans 2" pitchFamily="2" charset="77"/>
          <a:ea typeface="+mn-ea"/>
          <a:cs typeface="+mn-cs"/>
        </a:defRPr>
      </a:lvl1pPr>
      <a:lvl2pPr marL="685800" indent="-228600" algn="l" defTabSz="914400" rtl="0" eaLnBrk="1" latinLnBrk="0" hangingPunct="1">
        <a:lnSpc>
          <a:spcPct val="90000"/>
        </a:lnSpc>
        <a:spcBef>
          <a:spcPts val="500"/>
        </a:spcBef>
        <a:buClr>
          <a:schemeClr val="accent1"/>
        </a:buClr>
        <a:buSzPct val="110000"/>
        <a:buFont typeface="Arial" panose="020B0604020202020204" pitchFamily="34" charset="0"/>
        <a:buChar char="•"/>
        <a:defRPr sz="2200" b="0" i="0" kern="1200">
          <a:solidFill>
            <a:srgbClr val="212325"/>
          </a:solidFill>
          <a:latin typeface="Buckeye Sans 2" pitchFamily="2" charset="77"/>
          <a:ea typeface="+mn-ea"/>
          <a:cs typeface="+mn-cs"/>
        </a:defRPr>
      </a:lvl2pPr>
      <a:lvl3pPr marL="1143000" indent="-228600" algn="l" defTabSz="914400" rtl="0" eaLnBrk="1" latinLnBrk="0" hangingPunct="1">
        <a:lnSpc>
          <a:spcPct val="90000"/>
        </a:lnSpc>
        <a:spcBef>
          <a:spcPts val="500"/>
        </a:spcBef>
        <a:buClr>
          <a:schemeClr val="accent1"/>
        </a:buClr>
        <a:buSzPct val="90000"/>
        <a:buFont typeface="Courier New" panose="02070309020205020404" pitchFamily="49" charset="0"/>
        <a:buChar char="o"/>
        <a:defRPr sz="2000" b="0" i="0" kern="1200">
          <a:solidFill>
            <a:srgbClr val="212325"/>
          </a:solidFill>
          <a:latin typeface="Buckeye Sans 2" pitchFamily="2" charset="77"/>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b="0" i="0" kern="1200">
          <a:solidFill>
            <a:srgbClr val="212325"/>
          </a:solidFill>
          <a:latin typeface="Buckeye Sans 2"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hyperlink" Target="http://www.fastingerprints.com/" TargetMode="Externa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hyperlink" Target="https://gcc02.safelinks.protection.outlook.com/?url=https%3A%2F%2Fwww.fastfingerprints.com%2Fcontact%2F&amp;data=05%7C02%7CVirginia.Potts%40OhioAGO.gov%7C7bfe05f958c14444d4be08dd4527cca2%7C16bb85b3d21e4dd2a07c7c114cf57b55%7C0%7C0%7C638742759857289509%7CUnknown%7CTWFpbGZsb3d8eyJFbXB0eU1hcGkiOnRydWUsIlYiOiIwLjAuMDAwMCIsIlAiOiJXaW4zMiIsIkFOIjoiTWFpbCIsIldUIjoyfQ%3D%3D%7C0%7C%7C%7C&amp;sdata=CTqdevwce0PzLKhqLhSrt4rzqxdFdt9srQeHPQQ9MO0%3D&amp;reserved=0" TargetMode="Externa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hyperlink" Target="https://gcc02.safelinks.protection.outlook.com/?url=https%3A%2F%2Fwww.fastfingerprints.com%2Fcontact%2F&amp;data=05%7C02%7CVirginia.Potts%40OhioAGO.gov%7C7bfe05f958c14444d4be08dd4527cca2%7C16bb85b3d21e4dd2a07c7c114cf57b55%7C0%7C0%7C638742759857289509%7CUnknown%7CTWFpbGZsb3d8eyJFbXB0eU1hcGkiOnRydWUsIlYiOiIwLjAuMDAwMCIsIlAiOiJXaW4zMiIsIkFOIjoiTWFpbCIsIldUIjoyfQ%3D%3D%7C0%7C%7C%7C&amp;sdata=CTqdevwce0PzLKhqLhSrt4rzqxdFdt9srQeHPQQ9MO0%3D&amp;reserved=0" TargetMode="External"/><Relationship Id="rId2" Type="http://schemas.openxmlformats.org/officeDocument/2006/relationships/hyperlink" Target="https://register.fastfingerprints.com/oagbci08262024/account-entry" TargetMode="Externa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8" Type="http://schemas.openxmlformats.org/officeDocument/2006/relationships/customXml" Target="../ink/ink4.xml"/><Relationship Id="rId3" Type="http://schemas.openxmlformats.org/officeDocument/2006/relationships/customXml" Target="../ink/ink1.xml"/><Relationship Id="rId7" Type="http://schemas.openxmlformats.org/officeDocument/2006/relationships/customXml" Target="../ink/ink3.xml"/><Relationship Id="rId2" Type="http://schemas.openxmlformats.org/officeDocument/2006/relationships/image" Target="../media/image7.png"/><Relationship Id="rId1" Type="http://schemas.openxmlformats.org/officeDocument/2006/relationships/slideLayout" Target="../slideLayouts/slideLayout18.xml"/><Relationship Id="rId6" Type="http://schemas.openxmlformats.org/officeDocument/2006/relationships/image" Target="../media/image9.png"/><Relationship Id="rId5" Type="http://schemas.openxmlformats.org/officeDocument/2006/relationships/customXml" Target="../ink/ink2.xml"/><Relationship Id="rId4" Type="http://schemas.openxmlformats.org/officeDocument/2006/relationships/image" Target="../media/image8.png"/><Relationship Id="rId9" Type="http://schemas.openxmlformats.org/officeDocument/2006/relationships/customXml" Target="../ink/ink5.xml"/></Relationships>
</file>

<file path=ppt/slides/_rels/slide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12BEA24-CB3F-01F6-1994-824CDF0149C0}"/>
              </a:ext>
            </a:extLst>
          </p:cNvPr>
          <p:cNvSpPr>
            <a:spLocks noGrp="1"/>
          </p:cNvSpPr>
          <p:nvPr>
            <p:ph type="body" idx="1"/>
          </p:nvPr>
        </p:nvSpPr>
        <p:spPr/>
        <p:txBody>
          <a:bodyPr vert="horz" lIns="91440" tIns="45720" rIns="91440" bIns="45720" rtlCol="0" anchor="t">
            <a:normAutofit/>
          </a:bodyPr>
          <a:lstStyle/>
          <a:p>
            <a:r>
              <a:rPr lang="en-US" dirty="0">
                <a:latin typeface="Buckeye Sans 2"/>
              </a:rPr>
              <a:t>College of Nursing</a:t>
            </a:r>
            <a:endParaRPr lang="en-US" dirty="0"/>
          </a:p>
          <a:p>
            <a:endParaRPr lang="en-US" dirty="0"/>
          </a:p>
        </p:txBody>
      </p:sp>
      <p:pic>
        <p:nvPicPr>
          <p:cNvPr id="6" name="Picture Placeholder 5" descr="Students enjoying the views around Mirror Lake.">
            <a:extLst>
              <a:ext uri="{FF2B5EF4-FFF2-40B4-BE49-F238E27FC236}">
                <a16:creationId xmlns:a16="http://schemas.microsoft.com/office/drawing/2014/main" id="{BD8D60C6-CAF9-68B7-0300-3A21857EB5B5}"/>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t="25017" b="17881"/>
          <a:stretch/>
        </p:blipFill>
        <p:spPr>
          <a:xfrm>
            <a:off x="0" y="0"/>
            <a:ext cx="12191998" cy="4297680"/>
          </a:xfrm>
        </p:spPr>
      </p:pic>
      <p:sp>
        <p:nvSpPr>
          <p:cNvPr id="2" name="Title 1">
            <a:extLst>
              <a:ext uri="{FF2B5EF4-FFF2-40B4-BE49-F238E27FC236}">
                <a16:creationId xmlns:a16="http://schemas.microsoft.com/office/drawing/2014/main" id="{49631409-6988-3B18-17D0-5B587BA17EFB}"/>
              </a:ext>
            </a:extLst>
          </p:cNvPr>
          <p:cNvSpPr>
            <a:spLocks noGrp="1"/>
          </p:cNvSpPr>
          <p:nvPr>
            <p:ph type="ctrTitle"/>
          </p:nvPr>
        </p:nvSpPr>
        <p:spPr/>
        <p:txBody>
          <a:bodyPr>
            <a:normAutofit fontScale="90000"/>
          </a:bodyPr>
          <a:lstStyle/>
          <a:p>
            <a:r>
              <a:rPr lang="en-US" dirty="0">
                <a:latin typeface="Buckeye Serif 2 Black"/>
                <a:ea typeface="Buckeye Serif 2 Black"/>
              </a:rPr>
              <a:t>Out of State Electronic Fingerprinting</a:t>
            </a:r>
            <a:endParaRPr lang="en-US" dirty="0"/>
          </a:p>
        </p:txBody>
      </p:sp>
    </p:spTree>
    <p:extLst>
      <p:ext uri="{BB962C8B-B14F-4D97-AF65-F5344CB8AC3E}">
        <p14:creationId xmlns:p14="http://schemas.microsoft.com/office/powerpoint/2010/main" val="35903927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3160230-EDD0-8AF5-A35E-2457FAF0A67B}"/>
              </a:ext>
            </a:extLst>
          </p:cNvPr>
          <p:cNvSpPr>
            <a:spLocks noGrp="1"/>
          </p:cNvSpPr>
          <p:nvPr>
            <p:ph type="sldNum" sz="quarter" idx="12"/>
          </p:nvPr>
        </p:nvSpPr>
        <p:spPr>
          <a:xfrm>
            <a:off x="11297749" y="6304801"/>
            <a:ext cx="497378" cy="365125"/>
          </a:xfrm>
        </p:spPr>
        <p:txBody>
          <a:bodyPr vert="horz" lIns="91440" tIns="45720" rIns="91440" bIns="45720" rtlCol="0" anchor="ctr">
            <a:normAutofit/>
          </a:bodyPr>
          <a:lstStyle/>
          <a:p>
            <a:pPr>
              <a:spcAft>
                <a:spcPts val="600"/>
              </a:spcAft>
            </a:pPr>
            <a:fld id="{DFA4CD3D-26C8-47FF-8D13-9B32BAAB4735}" type="slidenum">
              <a:rPr lang="en-US" smtClean="0"/>
              <a:pPr>
                <a:spcAft>
                  <a:spcPts val="600"/>
                </a:spcAft>
              </a:pPr>
              <a:t>10</a:t>
            </a:fld>
            <a:endParaRPr lang="en-US" dirty="0"/>
          </a:p>
        </p:txBody>
      </p:sp>
      <p:pic>
        <p:nvPicPr>
          <p:cNvPr id="8" name="Picture 7">
            <a:extLst>
              <a:ext uri="{FF2B5EF4-FFF2-40B4-BE49-F238E27FC236}">
                <a16:creationId xmlns:a16="http://schemas.microsoft.com/office/drawing/2014/main" id="{3E7FAF45-8AD0-6A11-F303-A7130E474F06}"/>
              </a:ext>
            </a:extLst>
          </p:cNvPr>
          <p:cNvPicPr>
            <a:picLocks noChangeAspect="1"/>
          </p:cNvPicPr>
          <p:nvPr/>
        </p:nvPicPr>
        <p:blipFill>
          <a:blip r:embed="rId2"/>
          <a:stretch>
            <a:fillRect/>
          </a:stretch>
        </p:blipFill>
        <p:spPr>
          <a:xfrm>
            <a:off x="4855028" y="933755"/>
            <a:ext cx="6940099" cy="4545764"/>
          </a:xfrm>
          <a:prstGeom prst="rect">
            <a:avLst/>
          </a:prstGeom>
          <a:noFill/>
        </p:spPr>
      </p:pic>
      <p:sp>
        <p:nvSpPr>
          <p:cNvPr id="10" name="TextBox 9">
            <a:extLst>
              <a:ext uri="{FF2B5EF4-FFF2-40B4-BE49-F238E27FC236}">
                <a16:creationId xmlns:a16="http://schemas.microsoft.com/office/drawing/2014/main" id="{8F508C84-6C0C-5D42-650A-1B6912ECAA58}"/>
              </a:ext>
            </a:extLst>
          </p:cNvPr>
          <p:cNvSpPr txBox="1"/>
          <p:nvPr/>
        </p:nvSpPr>
        <p:spPr>
          <a:xfrm>
            <a:off x="385986" y="3299740"/>
            <a:ext cx="4186014" cy="2428368"/>
          </a:xfrm>
          <a:prstGeom prst="rect">
            <a:avLst/>
          </a:prstGeom>
        </p:spPr>
        <p:txBody>
          <a:bodyPr vert="horz" lIns="91440" tIns="45720" rIns="91440" bIns="45720" rtlCol="0">
            <a:normAutofit fontScale="92500" lnSpcReduction="10000"/>
          </a:bodyPr>
          <a:lstStyle/>
          <a:p>
            <a:pPr>
              <a:lnSpc>
                <a:spcPct val="90000"/>
              </a:lnSpc>
              <a:spcBef>
                <a:spcPts val="1000"/>
              </a:spcBef>
              <a:buClr>
                <a:schemeClr val="accent1"/>
              </a:buClr>
              <a:buFont typeface="Arial" panose="020B0604020202020204" pitchFamily="34" charset="0"/>
            </a:pPr>
            <a:r>
              <a:rPr lang="en-US" sz="2400" dirty="0">
                <a:latin typeface="Buckeye Sans 2" pitchFamily="2" charset="77"/>
              </a:rPr>
              <a:t>Please use the Zip Code search to find an electronic fingerprinting location close to you. If one is not available, you will be prompted to mail fingerprint cards to the address provided following your application.</a:t>
            </a:r>
          </a:p>
        </p:txBody>
      </p:sp>
      <p:sp>
        <p:nvSpPr>
          <p:cNvPr id="9" name="TextBox 8">
            <a:extLst>
              <a:ext uri="{FF2B5EF4-FFF2-40B4-BE49-F238E27FC236}">
                <a16:creationId xmlns:a16="http://schemas.microsoft.com/office/drawing/2014/main" id="{8666A883-4940-1FE2-39D1-436337761DBE}"/>
              </a:ext>
            </a:extLst>
          </p:cNvPr>
          <p:cNvSpPr txBox="1"/>
          <p:nvPr/>
        </p:nvSpPr>
        <p:spPr>
          <a:xfrm>
            <a:off x="396874" y="1214845"/>
            <a:ext cx="4175126" cy="2057636"/>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400" b="1" i="0" kern="1200" dirty="0">
                <a:solidFill>
                  <a:schemeClr val="accent1"/>
                </a:solidFill>
                <a:latin typeface="Buckeye Serif 2 Black" pitchFamily="2" charset="77"/>
                <a:ea typeface="Buckeye Serif 2 Black" pitchFamily="2" charset="77"/>
                <a:cs typeface="+mj-cs"/>
              </a:rPr>
              <a:t>Search for a location near you</a:t>
            </a:r>
          </a:p>
        </p:txBody>
      </p:sp>
      <p:sp>
        <p:nvSpPr>
          <p:cNvPr id="11" name="TextBox 10">
            <a:extLst>
              <a:ext uri="{FF2B5EF4-FFF2-40B4-BE49-F238E27FC236}">
                <a16:creationId xmlns:a16="http://schemas.microsoft.com/office/drawing/2014/main" id="{127C696B-EAE8-FEAC-A51B-2BCE7AB25ED8}"/>
              </a:ext>
            </a:extLst>
          </p:cNvPr>
          <p:cNvSpPr txBox="1"/>
          <p:nvPr/>
        </p:nvSpPr>
        <p:spPr>
          <a:xfrm>
            <a:off x="5334000" y="4460240"/>
            <a:ext cx="1584960" cy="558800"/>
          </a:xfrm>
          <a:prstGeom prst="rect">
            <a:avLst/>
          </a:prstGeom>
          <a:noFill/>
          <a:ln w="38100">
            <a:solidFill>
              <a:srgbClr val="BA0C2F"/>
            </a:solidFill>
          </a:ln>
        </p:spPr>
        <p:txBody>
          <a:bodyPr wrap="square" rtlCol="0">
            <a:spAutoFit/>
          </a:bodyPr>
          <a:lstStyle/>
          <a:p>
            <a:endParaRPr lang="en-US" dirty="0"/>
          </a:p>
        </p:txBody>
      </p:sp>
    </p:spTree>
    <p:extLst>
      <p:ext uri="{BB962C8B-B14F-4D97-AF65-F5344CB8AC3E}">
        <p14:creationId xmlns:p14="http://schemas.microsoft.com/office/powerpoint/2010/main" val="23850352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E750295-3FBB-1DC8-CE3E-4381DAA445EA}"/>
              </a:ext>
            </a:extLst>
          </p:cNvPr>
          <p:cNvSpPr>
            <a:spLocks noGrp="1"/>
          </p:cNvSpPr>
          <p:nvPr>
            <p:ph type="sldNum" sz="quarter" idx="12"/>
          </p:nvPr>
        </p:nvSpPr>
        <p:spPr>
          <a:xfrm>
            <a:off x="11297749" y="6304801"/>
            <a:ext cx="497378" cy="365125"/>
          </a:xfrm>
        </p:spPr>
        <p:txBody>
          <a:bodyPr vert="horz" lIns="91440" tIns="45720" rIns="91440" bIns="45720" rtlCol="0" anchor="ctr">
            <a:normAutofit/>
          </a:bodyPr>
          <a:lstStyle/>
          <a:p>
            <a:pPr>
              <a:spcAft>
                <a:spcPts val="600"/>
              </a:spcAft>
            </a:pPr>
            <a:fld id="{DFA4CD3D-26C8-47FF-8D13-9B32BAAB4735}" type="slidenum">
              <a:rPr lang="en-US" smtClean="0"/>
              <a:pPr>
                <a:spcAft>
                  <a:spcPts val="600"/>
                </a:spcAft>
              </a:pPr>
              <a:t>11</a:t>
            </a:fld>
            <a:endParaRPr lang="en-US" dirty="0"/>
          </a:p>
        </p:txBody>
      </p:sp>
      <p:pic>
        <p:nvPicPr>
          <p:cNvPr id="8" name="Picture 7">
            <a:extLst>
              <a:ext uri="{FF2B5EF4-FFF2-40B4-BE49-F238E27FC236}">
                <a16:creationId xmlns:a16="http://schemas.microsoft.com/office/drawing/2014/main" id="{5F78593B-1F61-4264-0A1C-7D6F30CB83A0}"/>
              </a:ext>
            </a:extLst>
          </p:cNvPr>
          <p:cNvPicPr>
            <a:picLocks noChangeAspect="1"/>
          </p:cNvPicPr>
          <p:nvPr/>
        </p:nvPicPr>
        <p:blipFill>
          <a:blip r:embed="rId2"/>
          <a:stretch>
            <a:fillRect/>
          </a:stretch>
        </p:blipFill>
        <p:spPr>
          <a:xfrm>
            <a:off x="2229298" y="1343575"/>
            <a:ext cx="7129997" cy="4616675"/>
          </a:xfrm>
          <a:prstGeom prst="rect">
            <a:avLst/>
          </a:prstGeom>
          <a:noFill/>
        </p:spPr>
      </p:pic>
      <p:sp>
        <p:nvSpPr>
          <p:cNvPr id="14" name="Title 4">
            <a:extLst>
              <a:ext uri="{FF2B5EF4-FFF2-40B4-BE49-F238E27FC236}">
                <a16:creationId xmlns:a16="http://schemas.microsoft.com/office/drawing/2014/main" id="{461B0231-B490-D75F-9C6D-D04057A94DBC}"/>
              </a:ext>
            </a:extLst>
          </p:cNvPr>
          <p:cNvSpPr>
            <a:spLocks noGrp="1"/>
          </p:cNvSpPr>
          <p:nvPr>
            <p:ph type="title"/>
          </p:nvPr>
        </p:nvSpPr>
        <p:spPr>
          <a:xfrm>
            <a:off x="396873" y="504721"/>
            <a:ext cx="11398253" cy="838854"/>
          </a:xfrm>
        </p:spPr>
        <p:txBody>
          <a:bodyPr/>
          <a:lstStyle/>
          <a:p>
            <a:r>
              <a:rPr lang="en-US" dirty="0"/>
              <a:t>Select Your Location</a:t>
            </a:r>
          </a:p>
        </p:txBody>
      </p:sp>
      <p:sp>
        <p:nvSpPr>
          <p:cNvPr id="11" name="TextBox 10">
            <a:extLst>
              <a:ext uri="{FF2B5EF4-FFF2-40B4-BE49-F238E27FC236}">
                <a16:creationId xmlns:a16="http://schemas.microsoft.com/office/drawing/2014/main" id="{87574DFA-1C63-A90C-A532-1D89A1C37209}"/>
              </a:ext>
            </a:extLst>
          </p:cNvPr>
          <p:cNvSpPr txBox="1"/>
          <p:nvPr/>
        </p:nvSpPr>
        <p:spPr>
          <a:xfrm>
            <a:off x="3332480" y="5090160"/>
            <a:ext cx="5577840" cy="538480"/>
          </a:xfrm>
          <a:prstGeom prst="rect">
            <a:avLst/>
          </a:prstGeom>
          <a:noFill/>
          <a:ln w="38100">
            <a:solidFill>
              <a:srgbClr val="BA0C2F"/>
            </a:solidFill>
          </a:ln>
        </p:spPr>
        <p:txBody>
          <a:bodyPr wrap="square" rtlCol="0">
            <a:spAutoFit/>
          </a:bodyPr>
          <a:lstStyle/>
          <a:p>
            <a:endParaRPr lang="en-US" dirty="0"/>
          </a:p>
        </p:txBody>
      </p:sp>
    </p:spTree>
    <p:extLst>
      <p:ext uri="{BB962C8B-B14F-4D97-AF65-F5344CB8AC3E}">
        <p14:creationId xmlns:p14="http://schemas.microsoft.com/office/powerpoint/2010/main" val="2989845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1E3BF4F-17BE-15CC-29D9-C8359CDB47E3}"/>
              </a:ext>
            </a:extLst>
          </p:cNvPr>
          <p:cNvSpPr>
            <a:spLocks noGrp="1"/>
          </p:cNvSpPr>
          <p:nvPr>
            <p:ph type="sldNum" sz="quarter" idx="12"/>
          </p:nvPr>
        </p:nvSpPr>
        <p:spPr>
          <a:xfrm>
            <a:off x="11297749" y="6304801"/>
            <a:ext cx="497378" cy="365125"/>
          </a:xfrm>
        </p:spPr>
        <p:txBody>
          <a:bodyPr vert="horz" lIns="91440" tIns="45720" rIns="91440" bIns="45720" rtlCol="0" anchor="ctr">
            <a:normAutofit/>
          </a:bodyPr>
          <a:lstStyle/>
          <a:p>
            <a:pPr>
              <a:spcAft>
                <a:spcPts val="600"/>
              </a:spcAft>
            </a:pPr>
            <a:fld id="{DFA4CD3D-26C8-47FF-8D13-9B32BAAB4735}" type="slidenum">
              <a:rPr lang="en-US" smtClean="0"/>
              <a:pPr>
                <a:spcAft>
                  <a:spcPts val="600"/>
                </a:spcAft>
              </a:pPr>
              <a:t>12</a:t>
            </a:fld>
            <a:endParaRPr lang="en-US" dirty="0"/>
          </a:p>
        </p:txBody>
      </p:sp>
      <p:pic>
        <p:nvPicPr>
          <p:cNvPr id="8" name="Picture 7">
            <a:extLst>
              <a:ext uri="{FF2B5EF4-FFF2-40B4-BE49-F238E27FC236}">
                <a16:creationId xmlns:a16="http://schemas.microsoft.com/office/drawing/2014/main" id="{DD8B583E-F1F9-2359-FC0D-E95A1EC6A6EA}"/>
              </a:ext>
            </a:extLst>
          </p:cNvPr>
          <p:cNvPicPr>
            <a:picLocks noChangeAspect="1"/>
          </p:cNvPicPr>
          <p:nvPr/>
        </p:nvPicPr>
        <p:blipFill>
          <a:blip r:embed="rId2"/>
          <a:srcRect l="14059" r="12668" b="-1"/>
          <a:stretch>
            <a:fillRect/>
          </a:stretch>
        </p:blipFill>
        <p:spPr>
          <a:xfrm>
            <a:off x="4855028" y="365125"/>
            <a:ext cx="6940099" cy="5683025"/>
          </a:xfrm>
          <a:prstGeom prst="rect">
            <a:avLst/>
          </a:prstGeom>
          <a:noFill/>
        </p:spPr>
      </p:pic>
      <p:sp>
        <p:nvSpPr>
          <p:cNvPr id="10" name="TextBox 9">
            <a:extLst>
              <a:ext uri="{FF2B5EF4-FFF2-40B4-BE49-F238E27FC236}">
                <a16:creationId xmlns:a16="http://schemas.microsoft.com/office/drawing/2014/main" id="{2D949E5F-2199-6FB4-461B-6B03F6A39CFE}"/>
              </a:ext>
            </a:extLst>
          </p:cNvPr>
          <p:cNvSpPr txBox="1"/>
          <p:nvPr/>
        </p:nvSpPr>
        <p:spPr>
          <a:xfrm>
            <a:off x="385986" y="3299740"/>
            <a:ext cx="4186014" cy="2428368"/>
          </a:xfrm>
          <a:prstGeom prst="rect">
            <a:avLst/>
          </a:prstGeom>
        </p:spPr>
        <p:txBody>
          <a:bodyPr vert="horz" lIns="91440" tIns="45720" rIns="91440" bIns="45720" rtlCol="0">
            <a:normAutofit lnSpcReduction="10000"/>
          </a:bodyPr>
          <a:lstStyle/>
          <a:p>
            <a:pPr>
              <a:lnSpc>
                <a:spcPct val="90000"/>
              </a:lnSpc>
              <a:spcBef>
                <a:spcPts val="1000"/>
              </a:spcBef>
              <a:buClr>
                <a:schemeClr val="accent1"/>
              </a:buClr>
              <a:buFont typeface="Arial" panose="020B0604020202020204" pitchFamily="34" charset="0"/>
            </a:pPr>
            <a:r>
              <a:rPr lang="en-US" sz="2200" dirty="0">
                <a:latin typeface="Buckeye Sans 2" pitchFamily="2" charset="77"/>
              </a:rPr>
              <a:t>Please choose your preferred date and time. If the initial date displayed does not work for you, simply click the arrow (&gt;) by the date to scroll to additional options. You’ll need to bring a valid photo ID with you to your appointment.</a:t>
            </a:r>
          </a:p>
        </p:txBody>
      </p:sp>
      <p:sp>
        <p:nvSpPr>
          <p:cNvPr id="9" name="TextBox 8">
            <a:extLst>
              <a:ext uri="{FF2B5EF4-FFF2-40B4-BE49-F238E27FC236}">
                <a16:creationId xmlns:a16="http://schemas.microsoft.com/office/drawing/2014/main" id="{B3848179-1614-D26C-A902-3AD4FBDB0038}"/>
              </a:ext>
            </a:extLst>
          </p:cNvPr>
          <p:cNvSpPr txBox="1"/>
          <p:nvPr/>
        </p:nvSpPr>
        <p:spPr>
          <a:xfrm>
            <a:off x="396874" y="1214845"/>
            <a:ext cx="4175126" cy="2057636"/>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400" b="1" i="0" kern="1200" dirty="0">
                <a:solidFill>
                  <a:schemeClr val="accent1"/>
                </a:solidFill>
                <a:latin typeface="Buckeye Serif 2 Black" pitchFamily="2" charset="77"/>
                <a:ea typeface="Buckeye Serif 2 Black" pitchFamily="2" charset="77"/>
                <a:cs typeface="+mj-cs"/>
              </a:rPr>
              <a:t>Schedule a Time…</a:t>
            </a:r>
          </a:p>
        </p:txBody>
      </p:sp>
    </p:spTree>
    <p:extLst>
      <p:ext uri="{BB962C8B-B14F-4D97-AF65-F5344CB8AC3E}">
        <p14:creationId xmlns:p14="http://schemas.microsoft.com/office/powerpoint/2010/main" val="30242440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7566FD1-8DBA-7B8F-56B1-CF7F1A596B05}"/>
              </a:ext>
            </a:extLst>
          </p:cNvPr>
          <p:cNvSpPr>
            <a:spLocks noGrp="1"/>
          </p:cNvSpPr>
          <p:nvPr>
            <p:ph type="sldNum" sz="quarter" idx="12"/>
          </p:nvPr>
        </p:nvSpPr>
        <p:spPr>
          <a:xfrm>
            <a:off x="11297749" y="6304801"/>
            <a:ext cx="497378" cy="365125"/>
          </a:xfrm>
        </p:spPr>
        <p:txBody>
          <a:bodyPr vert="horz" lIns="91440" tIns="45720" rIns="91440" bIns="45720" rtlCol="0" anchor="ctr">
            <a:normAutofit/>
          </a:bodyPr>
          <a:lstStyle/>
          <a:p>
            <a:pPr>
              <a:spcAft>
                <a:spcPts val="600"/>
              </a:spcAft>
            </a:pPr>
            <a:fld id="{DFA4CD3D-26C8-47FF-8D13-9B32BAAB4735}" type="slidenum">
              <a:rPr lang="en-US" smtClean="0"/>
              <a:pPr>
                <a:spcAft>
                  <a:spcPts val="600"/>
                </a:spcAft>
              </a:pPr>
              <a:t>13</a:t>
            </a:fld>
            <a:endParaRPr lang="en-US" dirty="0"/>
          </a:p>
        </p:txBody>
      </p:sp>
      <p:pic>
        <p:nvPicPr>
          <p:cNvPr id="8" name="Picture 7">
            <a:extLst>
              <a:ext uri="{FF2B5EF4-FFF2-40B4-BE49-F238E27FC236}">
                <a16:creationId xmlns:a16="http://schemas.microsoft.com/office/drawing/2014/main" id="{C11C9216-EBB3-CA3A-4735-0AD9E64589DD}"/>
              </a:ext>
            </a:extLst>
          </p:cNvPr>
          <p:cNvPicPr>
            <a:picLocks noChangeAspect="1"/>
          </p:cNvPicPr>
          <p:nvPr/>
        </p:nvPicPr>
        <p:blipFill>
          <a:blip r:embed="rId2"/>
          <a:stretch>
            <a:fillRect/>
          </a:stretch>
        </p:blipFill>
        <p:spPr>
          <a:xfrm>
            <a:off x="3065469" y="1556261"/>
            <a:ext cx="6061061" cy="4015454"/>
          </a:xfrm>
          <a:prstGeom prst="rect">
            <a:avLst/>
          </a:prstGeom>
          <a:noFill/>
        </p:spPr>
      </p:pic>
      <p:sp>
        <p:nvSpPr>
          <p:cNvPr id="14" name="Title 4">
            <a:extLst>
              <a:ext uri="{FF2B5EF4-FFF2-40B4-BE49-F238E27FC236}">
                <a16:creationId xmlns:a16="http://schemas.microsoft.com/office/drawing/2014/main" id="{D248E17A-32D2-8423-278D-4EDA09C90D2F}"/>
              </a:ext>
            </a:extLst>
          </p:cNvPr>
          <p:cNvSpPr>
            <a:spLocks noGrp="1"/>
          </p:cNvSpPr>
          <p:nvPr>
            <p:ph type="title"/>
          </p:nvPr>
        </p:nvSpPr>
        <p:spPr>
          <a:xfrm>
            <a:off x="478153" y="462074"/>
            <a:ext cx="11398253" cy="838854"/>
          </a:xfrm>
        </p:spPr>
        <p:txBody>
          <a:bodyPr/>
          <a:lstStyle/>
          <a:p>
            <a:r>
              <a:rPr lang="en-US" dirty="0"/>
              <a:t>Enter Your Applicant Information…</a:t>
            </a:r>
          </a:p>
        </p:txBody>
      </p:sp>
    </p:spTree>
    <p:extLst>
      <p:ext uri="{BB962C8B-B14F-4D97-AF65-F5344CB8AC3E}">
        <p14:creationId xmlns:p14="http://schemas.microsoft.com/office/powerpoint/2010/main" val="13785132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2634787-EB76-424B-6B64-ADFEE38EEA29}"/>
              </a:ext>
            </a:extLst>
          </p:cNvPr>
          <p:cNvSpPr>
            <a:spLocks noGrp="1"/>
          </p:cNvSpPr>
          <p:nvPr>
            <p:ph type="sldNum" sz="quarter" idx="12"/>
          </p:nvPr>
        </p:nvSpPr>
        <p:spPr>
          <a:xfrm>
            <a:off x="11297749" y="6304801"/>
            <a:ext cx="497378" cy="365125"/>
          </a:xfrm>
        </p:spPr>
        <p:txBody>
          <a:bodyPr vert="horz" lIns="91440" tIns="45720" rIns="91440" bIns="45720" rtlCol="0" anchor="ctr">
            <a:normAutofit/>
          </a:bodyPr>
          <a:lstStyle/>
          <a:p>
            <a:pPr>
              <a:spcAft>
                <a:spcPts val="600"/>
              </a:spcAft>
            </a:pPr>
            <a:fld id="{DFA4CD3D-26C8-47FF-8D13-9B32BAAB4735}" type="slidenum">
              <a:rPr lang="en-US" smtClean="0"/>
              <a:pPr>
                <a:spcAft>
                  <a:spcPts val="600"/>
                </a:spcAft>
              </a:pPr>
              <a:t>14</a:t>
            </a:fld>
            <a:endParaRPr lang="en-US" dirty="0"/>
          </a:p>
        </p:txBody>
      </p:sp>
      <p:pic>
        <p:nvPicPr>
          <p:cNvPr id="8" name="Picture 7">
            <a:extLst>
              <a:ext uri="{FF2B5EF4-FFF2-40B4-BE49-F238E27FC236}">
                <a16:creationId xmlns:a16="http://schemas.microsoft.com/office/drawing/2014/main" id="{99A7BD9D-DF67-9B09-EA8E-72071B7B025D}"/>
              </a:ext>
            </a:extLst>
          </p:cNvPr>
          <p:cNvPicPr>
            <a:picLocks noChangeAspect="1"/>
          </p:cNvPicPr>
          <p:nvPr/>
        </p:nvPicPr>
        <p:blipFill>
          <a:blip r:embed="rId2"/>
          <a:stretch>
            <a:fillRect/>
          </a:stretch>
        </p:blipFill>
        <p:spPr>
          <a:xfrm>
            <a:off x="3062181" y="1372048"/>
            <a:ext cx="6660939" cy="4529440"/>
          </a:xfrm>
          <a:prstGeom prst="rect">
            <a:avLst/>
          </a:prstGeom>
          <a:noFill/>
        </p:spPr>
      </p:pic>
      <p:sp>
        <p:nvSpPr>
          <p:cNvPr id="14" name="Title 4">
            <a:extLst>
              <a:ext uri="{FF2B5EF4-FFF2-40B4-BE49-F238E27FC236}">
                <a16:creationId xmlns:a16="http://schemas.microsoft.com/office/drawing/2014/main" id="{F789F9AE-C46A-610C-2558-0D8ADD42CFA7}"/>
              </a:ext>
            </a:extLst>
          </p:cNvPr>
          <p:cNvSpPr>
            <a:spLocks noGrp="1"/>
          </p:cNvSpPr>
          <p:nvPr>
            <p:ph type="title"/>
          </p:nvPr>
        </p:nvSpPr>
        <p:spPr>
          <a:xfrm>
            <a:off x="508633" y="533194"/>
            <a:ext cx="11398253" cy="838854"/>
          </a:xfrm>
        </p:spPr>
        <p:txBody>
          <a:bodyPr/>
          <a:lstStyle/>
          <a:p>
            <a:r>
              <a:rPr lang="en-US" dirty="0"/>
              <a:t>Select a Payment Option</a:t>
            </a:r>
          </a:p>
        </p:txBody>
      </p:sp>
    </p:spTree>
    <p:extLst>
      <p:ext uri="{BB962C8B-B14F-4D97-AF65-F5344CB8AC3E}">
        <p14:creationId xmlns:p14="http://schemas.microsoft.com/office/powerpoint/2010/main" val="8413687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FCD3B1B-EC28-FC74-2BEC-BAE29218634D}"/>
              </a:ext>
            </a:extLst>
          </p:cNvPr>
          <p:cNvSpPr>
            <a:spLocks noGrp="1"/>
          </p:cNvSpPr>
          <p:nvPr>
            <p:ph type="sldNum" sz="quarter" idx="12"/>
          </p:nvPr>
        </p:nvSpPr>
        <p:spPr/>
        <p:txBody>
          <a:bodyPr/>
          <a:lstStyle/>
          <a:p>
            <a:fld id="{DFA4CD3D-26C8-47FF-8D13-9B32BAAB4735}" type="slidenum">
              <a:rPr lang="en-US" smtClean="0"/>
              <a:pPr/>
              <a:t>15</a:t>
            </a:fld>
            <a:endParaRPr lang="en-US" dirty="0"/>
          </a:p>
        </p:txBody>
      </p:sp>
      <p:sp>
        <p:nvSpPr>
          <p:cNvPr id="9" name="Content Placeholder 8">
            <a:extLst>
              <a:ext uri="{FF2B5EF4-FFF2-40B4-BE49-F238E27FC236}">
                <a16:creationId xmlns:a16="http://schemas.microsoft.com/office/drawing/2014/main" id="{42D4AA3A-0CBC-47F9-E79C-82077552B772}"/>
              </a:ext>
            </a:extLst>
          </p:cNvPr>
          <p:cNvSpPr>
            <a:spLocks noGrp="1"/>
          </p:cNvSpPr>
          <p:nvPr>
            <p:ph idx="1"/>
          </p:nvPr>
        </p:nvSpPr>
        <p:spPr/>
        <p:txBody>
          <a:bodyPr>
            <a:normAutofit/>
          </a:bodyPr>
          <a:lstStyle/>
          <a:p>
            <a:pPr marL="342900" indent="-342900">
              <a:buFont typeface="Arial" panose="020B0604020202020204" pitchFamily="34" charset="0"/>
              <a:buChar char="•"/>
            </a:pPr>
            <a:r>
              <a:rPr lang="en-US" dirty="0"/>
              <a:t>Once you submit your payment, a screen will appear that allows you to review your Application Summary. Information on this screen includes your personal information, service (BCI/FBI) and reason codes, mail to information and payment. Please make sure your information is accurate.</a:t>
            </a:r>
          </a:p>
          <a:p>
            <a:pPr marL="342900" indent="-342900">
              <a:buFont typeface="Arial" panose="020B0604020202020204" pitchFamily="34" charset="0"/>
              <a:buChar char="•"/>
            </a:pPr>
            <a:r>
              <a:rPr lang="en-US" dirty="0"/>
              <a:t>You will then be asked to provide consent and release. .</a:t>
            </a:r>
          </a:p>
          <a:p>
            <a:endParaRPr lang="en-US" dirty="0"/>
          </a:p>
          <a:p>
            <a:r>
              <a:rPr lang="en-US" dirty="0">
                <a:solidFill>
                  <a:srgbClr val="C00000"/>
                </a:solidFill>
              </a:rPr>
              <a:t>NOTE:</a:t>
            </a:r>
            <a:r>
              <a:rPr lang="en-US" dirty="0"/>
              <a:t> Please be advised that FastFingerprints, is not responsible for any errors or omissions entered by the applicant. Furthermore, FastFingerprints can make no guarantees of the completeness or accuracy of the information provided by the applicant.</a:t>
            </a:r>
          </a:p>
        </p:txBody>
      </p:sp>
      <p:sp>
        <p:nvSpPr>
          <p:cNvPr id="8" name="Title 7">
            <a:extLst>
              <a:ext uri="{FF2B5EF4-FFF2-40B4-BE49-F238E27FC236}">
                <a16:creationId xmlns:a16="http://schemas.microsoft.com/office/drawing/2014/main" id="{EA08A978-0732-EFD1-5E1C-92E2121D5241}"/>
              </a:ext>
            </a:extLst>
          </p:cNvPr>
          <p:cNvSpPr>
            <a:spLocks noGrp="1"/>
          </p:cNvSpPr>
          <p:nvPr>
            <p:ph type="title"/>
          </p:nvPr>
        </p:nvSpPr>
        <p:spPr/>
        <p:txBody>
          <a:bodyPr/>
          <a:lstStyle/>
          <a:p>
            <a:r>
              <a:rPr lang="en-US" dirty="0"/>
              <a:t>Review and Consent</a:t>
            </a:r>
          </a:p>
        </p:txBody>
      </p:sp>
    </p:spTree>
    <p:extLst>
      <p:ext uri="{BB962C8B-B14F-4D97-AF65-F5344CB8AC3E}">
        <p14:creationId xmlns:p14="http://schemas.microsoft.com/office/powerpoint/2010/main" val="42110637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AC9DF3E-0557-3F2A-9492-0FAA5DAC4AEC}"/>
              </a:ext>
            </a:extLst>
          </p:cNvPr>
          <p:cNvSpPr>
            <a:spLocks noGrp="1"/>
          </p:cNvSpPr>
          <p:nvPr>
            <p:ph type="sldNum" sz="quarter" idx="12"/>
          </p:nvPr>
        </p:nvSpPr>
        <p:spPr/>
        <p:txBody>
          <a:bodyPr/>
          <a:lstStyle/>
          <a:p>
            <a:fld id="{DFA4CD3D-26C8-47FF-8D13-9B32BAAB4735}" type="slidenum">
              <a:rPr lang="en-US" smtClean="0"/>
              <a:pPr/>
              <a:t>16</a:t>
            </a:fld>
            <a:endParaRPr lang="en-US" dirty="0"/>
          </a:p>
        </p:txBody>
      </p:sp>
      <p:sp>
        <p:nvSpPr>
          <p:cNvPr id="4" name="Content Placeholder 3">
            <a:extLst>
              <a:ext uri="{FF2B5EF4-FFF2-40B4-BE49-F238E27FC236}">
                <a16:creationId xmlns:a16="http://schemas.microsoft.com/office/drawing/2014/main" id="{CA14DABF-1EA5-C00D-3392-B16E605A40B8}"/>
              </a:ext>
            </a:extLst>
          </p:cNvPr>
          <p:cNvSpPr>
            <a:spLocks noGrp="1"/>
          </p:cNvSpPr>
          <p:nvPr>
            <p:ph idx="1"/>
          </p:nvPr>
        </p:nvSpPr>
        <p:spPr>
          <a:xfrm>
            <a:off x="396874" y="1651634"/>
            <a:ext cx="11398254" cy="4015454"/>
          </a:xfrm>
        </p:spPr>
        <p:txBody>
          <a:bodyPr>
            <a:normAutofit fontScale="85000" lnSpcReduction="10000"/>
          </a:bodyPr>
          <a:lstStyle/>
          <a:p>
            <a:pPr marL="457200" indent="-457200">
              <a:buFont typeface="+mj-lt"/>
              <a:buAutoNum type="arabicPeriod"/>
            </a:pPr>
            <a:r>
              <a:rPr lang="en-US" dirty="0"/>
              <a:t>Check your email – A confirmation email with your appointment details including your Appointment ID or QR Code and next steps was sent to the email address you provided in your application. This information plus an acceptable ID will need to be presented to the technician at your appointment. </a:t>
            </a:r>
          </a:p>
          <a:p>
            <a:pPr marL="457200" indent="-457200">
              <a:buFont typeface="+mj-lt"/>
              <a:buAutoNum type="arabicPeriod"/>
            </a:pPr>
            <a:r>
              <a:rPr lang="en-US" dirty="0"/>
              <a:t>Capture your fingerprints – Visit the location you selected at your scheduled appointment date and time to get your fingerprints</a:t>
            </a:r>
          </a:p>
          <a:p>
            <a:pPr marL="457200" indent="-457200">
              <a:buFont typeface="+mj-lt"/>
              <a:buAutoNum type="arabicPeriod"/>
            </a:pPr>
            <a:r>
              <a:rPr lang="en-US" dirty="0"/>
              <a:t>Provide any additional information – visit </a:t>
            </a:r>
            <a:r>
              <a:rPr lang="en-US" dirty="0">
                <a:hlinkClick r:id="rId2"/>
              </a:rPr>
              <a:t>www.fastingerprints.com</a:t>
            </a:r>
            <a:r>
              <a:rPr lang="en-US" dirty="0"/>
              <a:t> and under the “Customer Resources” tab, please select “Update My Application” to update any necessary information required to obtain your background check results. This may include:</a:t>
            </a:r>
          </a:p>
          <a:p>
            <a:pPr marL="1143000" lvl="1" indent="-457200"/>
            <a:r>
              <a:rPr lang="en-US" dirty="0"/>
              <a:t>Transaction Type(s)</a:t>
            </a:r>
          </a:p>
          <a:p>
            <a:pPr marL="1143000" lvl="1" indent="-457200"/>
            <a:r>
              <a:rPr lang="en-US" dirty="0"/>
              <a:t>BCI and/or FBI codes</a:t>
            </a:r>
          </a:p>
          <a:p>
            <a:r>
              <a:rPr lang="en-US" dirty="0">
                <a:solidFill>
                  <a:srgbClr val="C00000"/>
                </a:solidFill>
              </a:rPr>
              <a:t>NOTE:</a:t>
            </a:r>
            <a:r>
              <a:rPr lang="en-US" dirty="0"/>
              <a:t> this information is required within fourteen (14) days of your fingerprinting appointment. Failure to do so will result in requiring a new transaction and no refunds will be given. </a:t>
            </a:r>
          </a:p>
        </p:txBody>
      </p:sp>
      <p:sp>
        <p:nvSpPr>
          <p:cNvPr id="5" name="Title 4">
            <a:extLst>
              <a:ext uri="{FF2B5EF4-FFF2-40B4-BE49-F238E27FC236}">
                <a16:creationId xmlns:a16="http://schemas.microsoft.com/office/drawing/2014/main" id="{B529BD5B-07CD-4008-932A-476AB45EC06A}"/>
              </a:ext>
            </a:extLst>
          </p:cNvPr>
          <p:cNvSpPr>
            <a:spLocks noGrp="1"/>
          </p:cNvSpPr>
          <p:nvPr>
            <p:ph type="title"/>
          </p:nvPr>
        </p:nvSpPr>
        <p:spPr>
          <a:xfrm>
            <a:off x="396874" y="708677"/>
            <a:ext cx="11398253" cy="838854"/>
          </a:xfrm>
        </p:spPr>
        <p:txBody>
          <a:bodyPr/>
          <a:lstStyle/>
          <a:p>
            <a:r>
              <a:rPr lang="en-US" dirty="0"/>
              <a:t>Next Steps</a:t>
            </a:r>
          </a:p>
        </p:txBody>
      </p:sp>
    </p:spTree>
    <p:extLst>
      <p:ext uri="{BB962C8B-B14F-4D97-AF65-F5344CB8AC3E}">
        <p14:creationId xmlns:p14="http://schemas.microsoft.com/office/powerpoint/2010/main" val="26122347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1C7C1BC-B710-B33B-2003-69C27574AA5E}"/>
              </a:ext>
            </a:extLst>
          </p:cNvPr>
          <p:cNvSpPr>
            <a:spLocks noGrp="1"/>
          </p:cNvSpPr>
          <p:nvPr>
            <p:ph type="sldNum" sz="quarter" idx="12"/>
          </p:nvPr>
        </p:nvSpPr>
        <p:spPr/>
        <p:txBody>
          <a:bodyPr/>
          <a:lstStyle/>
          <a:p>
            <a:fld id="{DFA4CD3D-26C8-47FF-8D13-9B32BAAB4735}" type="slidenum">
              <a:rPr lang="en-US" smtClean="0"/>
              <a:pPr/>
              <a:t>17</a:t>
            </a:fld>
            <a:endParaRPr lang="en-US" dirty="0"/>
          </a:p>
        </p:txBody>
      </p:sp>
      <p:sp>
        <p:nvSpPr>
          <p:cNvPr id="4" name="Content Placeholder 3">
            <a:extLst>
              <a:ext uri="{FF2B5EF4-FFF2-40B4-BE49-F238E27FC236}">
                <a16:creationId xmlns:a16="http://schemas.microsoft.com/office/drawing/2014/main" id="{E905937F-1E11-FECD-E58B-46A047A7B1DD}"/>
              </a:ext>
            </a:extLst>
          </p:cNvPr>
          <p:cNvSpPr>
            <a:spLocks noGrp="1"/>
          </p:cNvSpPr>
          <p:nvPr>
            <p:ph idx="1"/>
          </p:nvPr>
        </p:nvSpPr>
        <p:spPr>
          <a:xfrm>
            <a:off x="396873" y="1612305"/>
            <a:ext cx="11398254" cy="4464030"/>
          </a:xfrm>
        </p:spPr>
        <p:txBody>
          <a:bodyPr>
            <a:normAutofit lnSpcReduction="10000"/>
          </a:bodyPr>
          <a:lstStyle/>
          <a:p>
            <a:r>
              <a:rPr lang="en-US" dirty="0"/>
              <a:t>If you selected </a:t>
            </a:r>
          </a:p>
          <a:p>
            <a:pPr marL="342900" indent="-342900">
              <a:buFont typeface="Arial" panose="020B0604020202020204" pitchFamily="34" charset="0"/>
              <a:buChar char="•"/>
            </a:pPr>
            <a:r>
              <a:rPr lang="en-US" dirty="0"/>
              <a:t>Office of Human Resources – Background Checks Nursing</a:t>
            </a:r>
          </a:p>
          <a:p>
            <a:pPr marL="342900" indent="-342900">
              <a:buFont typeface="Arial" panose="020B0604020202020204" pitchFamily="34" charset="0"/>
              <a:buChar char="•"/>
            </a:pPr>
            <a:r>
              <a:rPr lang="en-US" dirty="0"/>
              <a:t>1590 N High St, Suite 300</a:t>
            </a:r>
          </a:p>
          <a:p>
            <a:pPr marL="342900" indent="-342900">
              <a:buFont typeface="Arial" panose="020B0604020202020204" pitchFamily="34" charset="0"/>
              <a:buChar char="•"/>
            </a:pPr>
            <a:r>
              <a:rPr lang="en-US" dirty="0"/>
              <a:t>Columbus, OH  43201</a:t>
            </a:r>
          </a:p>
          <a:p>
            <a:r>
              <a:rPr lang="en-US" dirty="0"/>
              <a:t>your results will be mailed from the Attorney General’s office to the background check office within 30-45 days of your fingerprint appointment. </a:t>
            </a:r>
          </a:p>
          <a:p>
            <a:endParaRPr lang="en-US" dirty="0"/>
          </a:p>
          <a:p>
            <a:r>
              <a:rPr lang="en-US" dirty="0"/>
              <a:t>Should you have questions about the out of state fingerprinting process, please contact FastFingerprints by visiting this link </a:t>
            </a:r>
            <a:r>
              <a:rPr lang="en-US" dirty="0">
                <a:hlinkClick r:id="rId2"/>
              </a:rPr>
              <a:t>https://www.fastfingerprints.com/contact/</a:t>
            </a:r>
            <a:r>
              <a:rPr lang="en-US" dirty="0"/>
              <a:t> or call FastFingerprints at 614-457-8900 option 2 for further instructions.</a:t>
            </a:r>
          </a:p>
        </p:txBody>
      </p:sp>
      <p:sp>
        <p:nvSpPr>
          <p:cNvPr id="5" name="Title 4">
            <a:extLst>
              <a:ext uri="{FF2B5EF4-FFF2-40B4-BE49-F238E27FC236}">
                <a16:creationId xmlns:a16="http://schemas.microsoft.com/office/drawing/2014/main" id="{16735990-9010-4159-4030-91AB6FB1C65B}"/>
              </a:ext>
            </a:extLst>
          </p:cNvPr>
          <p:cNvSpPr>
            <a:spLocks noGrp="1"/>
          </p:cNvSpPr>
          <p:nvPr>
            <p:ph type="title"/>
          </p:nvPr>
        </p:nvSpPr>
        <p:spPr/>
        <p:txBody>
          <a:bodyPr/>
          <a:lstStyle/>
          <a:p>
            <a:r>
              <a:rPr lang="en-US" dirty="0"/>
              <a:t>Results</a:t>
            </a:r>
          </a:p>
        </p:txBody>
      </p:sp>
    </p:spTree>
    <p:extLst>
      <p:ext uri="{BB962C8B-B14F-4D97-AF65-F5344CB8AC3E}">
        <p14:creationId xmlns:p14="http://schemas.microsoft.com/office/powerpoint/2010/main" val="30469258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460D8BE-2D4B-88B7-D313-03938AA32481}"/>
              </a:ext>
            </a:extLst>
          </p:cNvPr>
          <p:cNvSpPr>
            <a:spLocks noGrp="1"/>
          </p:cNvSpPr>
          <p:nvPr>
            <p:ph type="sldNum" sz="quarter" idx="12"/>
          </p:nvPr>
        </p:nvSpPr>
        <p:spPr/>
        <p:txBody>
          <a:bodyPr/>
          <a:lstStyle/>
          <a:p>
            <a:fld id="{DFA4CD3D-26C8-47FF-8D13-9B32BAAB4735}" type="slidenum">
              <a:rPr lang="en-US" smtClean="0"/>
              <a:pPr/>
              <a:t>2</a:t>
            </a:fld>
            <a:endParaRPr lang="en-US" dirty="0"/>
          </a:p>
        </p:txBody>
      </p:sp>
      <p:sp>
        <p:nvSpPr>
          <p:cNvPr id="3" name="Content Placeholder 2">
            <a:extLst>
              <a:ext uri="{FF2B5EF4-FFF2-40B4-BE49-F238E27FC236}">
                <a16:creationId xmlns:a16="http://schemas.microsoft.com/office/drawing/2014/main" id="{95403BDF-EDDF-240A-87C2-C22D75AF8AD2}"/>
              </a:ext>
            </a:extLst>
          </p:cNvPr>
          <p:cNvSpPr>
            <a:spLocks noGrp="1"/>
          </p:cNvSpPr>
          <p:nvPr>
            <p:ph idx="1"/>
          </p:nvPr>
        </p:nvSpPr>
        <p:spPr>
          <a:xfrm>
            <a:off x="396429" y="1737808"/>
            <a:ext cx="11398254" cy="4015454"/>
          </a:xfrm>
        </p:spPr>
        <p:txBody>
          <a:bodyPr>
            <a:normAutofit lnSpcReduction="10000"/>
          </a:bodyPr>
          <a:lstStyle/>
          <a:p>
            <a:r>
              <a:rPr lang="en-US" dirty="0"/>
              <a:t>The Ohio Attorney General’s office has engaged in a pilot program with Fast Fingerprints, a national background check company, to submit electronic out of state fingerprints to the AG’s office. </a:t>
            </a:r>
          </a:p>
          <a:p>
            <a:endParaRPr lang="en-US" dirty="0"/>
          </a:p>
          <a:p>
            <a:r>
              <a:rPr lang="en-US" dirty="0"/>
              <a:t>Please visit the </a:t>
            </a:r>
            <a:r>
              <a:rPr lang="en-US" dirty="0">
                <a:hlinkClick r:id="rId2"/>
              </a:rPr>
              <a:t>website</a:t>
            </a:r>
            <a:r>
              <a:rPr lang="en-US" dirty="0"/>
              <a:t> to register for an out of state fingerprint appointment and follow the instructions on the link. A step-by-step guide is provided in the following slides. </a:t>
            </a:r>
          </a:p>
          <a:p>
            <a:endParaRPr lang="en-US" dirty="0"/>
          </a:p>
          <a:p>
            <a:r>
              <a:rPr lang="en-US" dirty="0"/>
              <a:t>Should you have questions, please contact FastFingerprints by visiting this link </a:t>
            </a:r>
            <a:r>
              <a:rPr lang="en-US" dirty="0">
                <a:hlinkClick r:id="rId3"/>
              </a:rPr>
              <a:t>https://www.fastfingerprints.com/contact/</a:t>
            </a:r>
            <a:r>
              <a:rPr lang="en-US" dirty="0"/>
              <a:t> or call FastFingerprints at 614-457-8900 option 2 for further instructions.</a:t>
            </a:r>
          </a:p>
        </p:txBody>
      </p:sp>
      <p:sp>
        <p:nvSpPr>
          <p:cNvPr id="2" name="Title 1">
            <a:extLst>
              <a:ext uri="{FF2B5EF4-FFF2-40B4-BE49-F238E27FC236}">
                <a16:creationId xmlns:a16="http://schemas.microsoft.com/office/drawing/2014/main" id="{5AC5C132-1793-A922-2DCC-8404A567F856}"/>
              </a:ext>
            </a:extLst>
          </p:cNvPr>
          <p:cNvSpPr>
            <a:spLocks noGrp="1"/>
          </p:cNvSpPr>
          <p:nvPr>
            <p:ph type="title"/>
          </p:nvPr>
        </p:nvSpPr>
        <p:spPr/>
        <p:txBody>
          <a:bodyPr/>
          <a:lstStyle/>
          <a:p>
            <a:r>
              <a:rPr lang="en-US" dirty="0"/>
              <a:t>Fast Fingerprints</a:t>
            </a:r>
          </a:p>
        </p:txBody>
      </p:sp>
    </p:spTree>
    <p:extLst>
      <p:ext uri="{BB962C8B-B14F-4D97-AF65-F5344CB8AC3E}">
        <p14:creationId xmlns:p14="http://schemas.microsoft.com/office/powerpoint/2010/main" val="35292178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9F1D444-D7D7-A0B5-0965-01A823B6194A}"/>
              </a:ext>
            </a:extLst>
          </p:cNvPr>
          <p:cNvSpPr>
            <a:spLocks noGrp="1"/>
          </p:cNvSpPr>
          <p:nvPr>
            <p:ph type="sldNum" sz="quarter" idx="12"/>
          </p:nvPr>
        </p:nvSpPr>
        <p:spPr>
          <a:xfrm>
            <a:off x="11297749" y="6304801"/>
            <a:ext cx="497378" cy="365125"/>
          </a:xfrm>
        </p:spPr>
        <p:txBody>
          <a:bodyPr vert="horz" lIns="91440" tIns="45720" rIns="91440" bIns="45720" rtlCol="0" anchor="ctr">
            <a:normAutofit/>
          </a:bodyPr>
          <a:lstStyle/>
          <a:p>
            <a:pPr>
              <a:spcAft>
                <a:spcPts val="600"/>
              </a:spcAft>
            </a:pPr>
            <a:fld id="{DFA4CD3D-26C8-47FF-8D13-9B32BAAB4735}" type="slidenum">
              <a:rPr lang="en-US" smtClean="0"/>
              <a:pPr>
                <a:spcAft>
                  <a:spcPts val="600"/>
                </a:spcAft>
              </a:pPr>
              <a:t>3</a:t>
            </a:fld>
            <a:endParaRPr lang="en-US" dirty="0"/>
          </a:p>
        </p:txBody>
      </p:sp>
      <p:pic>
        <p:nvPicPr>
          <p:cNvPr id="5" name="Picture 4">
            <a:extLst>
              <a:ext uri="{FF2B5EF4-FFF2-40B4-BE49-F238E27FC236}">
                <a16:creationId xmlns:a16="http://schemas.microsoft.com/office/drawing/2014/main" id="{7954D36D-A232-4428-0739-908E7BDA5432}"/>
              </a:ext>
            </a:extLst>
          </p:cNvPr>
          <p:cNvPicPr>
            <a:picLocks noChangeAspect="1"/>
          </p:cNvPicPr>
          <p:nvPr/>
        </p:nvPicPr>
        <p:blipFill>
          <a:blip r:embed="rId3"/>
          <a:stretch>
            <a:fillRect/>
          </a:stretch>
        </p:blipFill>
        <p:spPr>
          <a:xfrm>
            <a:off x="4855028" y="630125"/>
            <a:ext cx="6940099" cy="5153024"/>
          </a:xfrm>
          <a:prstGeom prst="rect">
            <a:avLst/>
          </a:prstGeom>
          <a:noFill/>
        </p:spPr>
      </p:pic>
      <p:sp>
        <p:nvSpPr>
          <p:cNvPr id="7" name="TextBox 6">
            <a:extLst>
              <a:ext uri="{FF2B5EF4-FFF2-40B4-BE49-F238E27FC236}">
                <a16:creationId xmlns:a16="http://schemas.microsoft.com/office/drawing/2014/main" id="{769DD8FD-2DA3-5F27-289E-8A196CE6D9DF}"/>
              </a:ext>
            </a:extLst>
          </p:cNvPr>
          <p:cNvSpPr txBox="1"/>
          <p:nvPr/>
        </p:nvSpPr>
        <p:spPr>
          <a:xfrm>
            <a:off x="385986" y="3299740"/>
            <a:ext cx="4186014" cy="2428368"/>
          </a:xfrm>
          <a:prstGeom prst="rect">
            <a:avLst/>
          </a:prstGeom>
        </p:spPr>
        <p:txBody>
          <a:bodyPr vert="horz" lIns="91440" tIns="45720" rIns="91440" bIns="45720" rtlCol="0">
            <a:normAutofit/>
          </a:bodyPr>
          <a:lstStyle/>
          <a:p>
            <a:pPr>
              <a:lnSpc>
                <a:spcPct val="90000"/>
              </a:lnSpc>
              <a:spcBef>
                <a:spcPts val="1000"/>
              </a:spcBef>
              <a:buClr>
                <a:schemeClr val="accent1"/>
              </a:buClr>
              <a:buFont typeface="Arial" panose="020B0604020202020204" pitchFamily="34" charset="0"/>
            </a:pPr>
            <a:r>
              <a:rPr lang="en-US" sz="2400" dirty="0">
                <a:latin typeface="Buckeye Sans 2" pitchFamily="2" charset="77"/>
              </a:rPr>
              <a:t>Begin your application online by simply choosing “I do not have a code”.</a:t>
            </a:r>
          </a:p>
        </p:txBody>
      </p:sp>
      <p:sp>
        <p:nvSpPr>
          <p:cNvPr id="6" name="TextBox 5">
            <a:extLst>
              <a:ext uri="{FF2B5EF4-FFF2-40B4-BE49-F238E27FC236}">
                <a16:creationId xmlns:a16="http://schemas.microsoft.com/office/drawing/2014/main" id="{701CED5B-6E7B-5C51-EDDF-5070B79B56A2}"/>
              </a:ext>
            </a:extLst>
          </p:cNvPr>
          <p:cNvSpPr txBox="1"/>
          <p:nvPr/>
        </p:nvSpPr>
        <p:spPr>
          <a:xfrm>
            <a:off x="396874" y="1214845"/>
            <a:ext cx="4175126" cy="2057636"/>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400" b="1" i="0" kern="1200" dirty="0">
                <a:solidFill>
                  <a:schemeClr val="accent1"/>
                </a:solidFill>
                <a:latin typeface="Buckeye Serif 2 Black" pitchFamily="2" charset="77"/>
                <a:ea typeface="Buckeye Serif 2 Black" pitchFamily="2" charset="77"/>
                <a:cs typeface="+mj-cs"/>
              </a:rPr>
              <a:t>Start the application process…</a:t>
            </a:r>
          </a:p>
        </p:txBody>
      </p:sp>
      <p:sp>
        <p:nvSpPr>
          <p:cNvPr id="8" name="Rectangle 7">
            <a:extLst>
              <a:ext uri="{FF2B5EF4-FFF2-40B4-BE49-F238E27FC236}">
                <a16:creationId xmlns:a16="http://schemas.microsoft.com/office/drawing/2014/main" id="{72ABC3A7-FDCB-F5F8-8BC5-98580DA1BA06}"/>
              </a:ext>
            </a:extLst>
          </p:cNvPr>
          <p:cNvSpPr/>
          <p:nvPr/>
        </p:nvSpPr>
        <p:spPr>
          <a:xfrm>
            <a:off x="8575040" y="3576320"/>
            <a:ext cx="2184400" cy="497840"/>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393432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4C83ECA-406C-DF1E-C99A-B68E792E4215}"/>
              </a:ext>
            </a:extLst>
          </p:cNvPr>
          <p:cNvSpPr>
            <a:spLocks noGrp="1"/>
          </p:cNvSpPr>
          <p:nvPr>
            <p:ph type="sldNum" sz="quarter" idx="12"/>
          </p:nvPr>
        </p:nvSpPr>
        <p:spPr>
          <a:xfrm>
            <a:off x="11297749" y="6304801"/>
            <a:ext cx="497378" cy="365125"/>
          </a:xfrm>
        </p:spPr>
        <p:txBody>
          <a:bodyPr anchor="ctr">
            <a:normAutofit/>
          </a:bodyPr>
          <a:lstStyle/>
          <a:p>
            <a:pPr>
              <a:spcAft>
                <a:spcPts val="600"/>
              </a:spcAft>
            </a:pPr>
            <a:fld id="{DFA4CD3D-26C8-47FF-8D13-9B32BAAB4735}" type="slidenum">
              <a:rPr lang="en-US" smtClean="0"/>
              <a:pPr>
                <a:spcAft>
                  <a:spcPts val="600"/>
                </a:spcAft>
              </a:pPr>
              <a:t>4</a:t>
            </a:fld>
            <a:endParaRPr lang="en-US" dirty="0"/>
          </a:p>
        </p:txBody>
      </p:sp>
      <p:pic>
        <p:nvPicPr>
          <p:cNvPr id="5" name="Picture 4">
            <a:extLst>
              <a:ext uri="{FF2B5EF4-FFF2-40B4-BE49-F238E27FC236}">
                <a16:creationId xmlns:a16="http://schemas.microsoft.com/office/drawing/2014/main" id="{C30E85F1-8F6C-F226-4260-B72CEA3B6476}"/>
              </a:ext>
            </a:extLst>
          </p:cNvPr>
          <p:cNvPicPr>
            <a:picLocks noChangeAspect="1"/>
          </p:cNvPicPr>
          <p:nvPr/>
        </p:nvPicPr>
        <p:blipFill>
          <a:blip r:embed="rId2"/>
          <a:stretch>
            <a:fillRect/>
          </a:stretch>
        </p:blipFill>
        <p:spPr>
          <a:xfrm>
            <a:off x="4307840" y="899054"/>
            <a:ext cx="7487287" cy="4979047"/>
          </a:xfrm>
          <a:prstGeom prst="rect">
            <a:avLst/>
          </a:prstGeom>
          <a:noFill/>
        </p:spPr>
      </p:pic>
      <p:sp>
        <p:nvSpPr>
          <p:cNvPr id="7" name="TextBox 6">
            <a:extLst>
              <a:ext uri="{FF2B5EF4-FFF2-40B4-BE49-F238E27FC236}">
                <a16:creationId xmlns:a16="http://schemas.microsoft.com/office/drawing/2014/main" id="{0E22EA21-DA87-E007-89A5-B9BBA0845A56}"/>
              </a:ext>
            </a:extLst>
          </p:cNvPr>
          <p:cNvSpPr txBox="1"/>
          <p:nvPr/>
        </p:nvSpPr>
        <p:spPr>
          <a:xfrm>
            <a:off x="385986" y="3299740"/>
            <a:ext cx="4186014" cy="2428368"/>
          </a:xfrm>
          <a:prstGeom prst="rect">
            <a:avLst/>
          </a:prstGeom>
        </p:spPr>
        <p:txBody>
          <a:bodyPr vert="horz" lIns="91440" tIns="45720" rIns="91440" bIns="45720" rtlCol="0">
            <a:normAutofit/>
          </a:bodyPr>
          <a:lstStyle/>
          <a:p>
            <a:pPr>
              <a:spcBef>
                <a:spcPts val="1000"/>
              </a:spcBef>
              <a:buClr>
                <a:schemeClr val="accent1"/>
              </a:buClr>
            </a:pPr>
            <a:r>
              <a:rPr lang="en-US" sz="2400" b="0" i="0" kern="1200" dirty="0"/>
              <a:t>Select Ohio BCI and/or FBI Background Check</a:t>
            </a:r>
          </a:p>
        </p:txBody>
      </p:sp>
      <p:sp>
        <p:nvSpPr>
          <p:cNvPr id="6" name="TextBox 5">
            <a:extLst>
              <a:ext uri="{FF2B5EF4-FFF2-40B4-BE49-F238E27FC236}">
                <a16:creationId xmlns:a16="http://schemas.microsoft.com/office/drawing/2014/main" id="{872EFA18-1F87-5FE9-468B-C473586DDEA7}"/>
              </a:ext>
            </a:extLst>
          </p:cNvPr>
          <p:cNvSpPr txBox="1"/>
          <p:nvPr/>
        </p:nvSpPr>
        <p:spPr>
          <a:xfrm>
            <a:off x="396874" y="1214845"/>
            <a:ext cx="4175126" cy="2057636"/>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400" b="1" dirty="0">
                <a:solidFill>
                  <a:schemeClr val="accent1"/>
                </a:solidFill>
                <a:latin typeface="Buckeye Serif 2 Black" pitchFamily="2" charset="77"/>
                <a:ea typeface="Buckeye Serif 2 Black" pitchFamily="2" charset="77"/>
                <a:cs typeface="+mj-cs"/>
              </a:rPr>
              <a:t>Choose your service…</a:t>
            </a:r>
          </a:p>
        </p:txBody>
      </p:sp>
      <p:cxnSp>
        <p:nvCxnSpPr>
          <p:cNvPr id="9" name="Straight Arrow Connector 8">
            <a:extLst>
              <a:ext uri="{FF2B5EF4-FFF2-40B4-BE49-F238E27FC236}">
                <a16:creationId xmlns:a16="http://schemas.microsoft.com/office/drawing/2014/main" id="{C110AAC3-A373-F27B-4C43-5B34BD091392}"/>
              </a:ext>
            </a:extLst>
          </p:cNvPr>
          <p:cNvCxnSpPr/>
          <p:nvPr/>
        </p:nvCxnSpPr>
        <p:spPr>
          <a:xfrm>
            <a:off x="5742039" y="4336026"/>
            <a:ext cx="1032387"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8725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66EC90C-E74D-59A3-76E0-429D43CC662E}"/>
              </a:ext>
            </a:extLst>
          </p:cNvPr>
          <p:cNvSpPr>
            <a:spLocks noGrp="1"/>
          </p:cNvSpPr>
          <p:nvPr>
            <p:ph type="sldNum" sz="quarter" idx="12"/>
          </p:nvPr>
        </p:nvSpPr>
        <p:spPr>
          <a:xfrm>
            <a:off x="11297749" y="6304801"/>
            <a:ext cx="497378" cy="365125"/>
          </a:xfrm>
        </p:spPr>
        <p:txBody>
          <a:bodyPr anchor="ctr">
            <a:normAutofit/>
          </a:bodyPr>
          <a:lstStyle/>
          <a:p>
            <a:pPr>
              <a:spcAft>
                <a:spcPts val="600"/>
              </a:spcAft>
            </a:pPr>
            <a:fld id="{DFA4CD3D-26C8-47FF-8D13-9B32BAAB4735}" type="slidenum">
              <a:rPr lang="en-US" smtClean="0"/>
              <a:pPr>
                <a:spcAft>
                  <a:spcPts val="600"/>
                </a:spcAft>
              </a:pPr>
              <a:t>5</a:t>
            </a:fld>
            <a:endParaRPr lang="en-US" dirty="0"/>
          </a:p>
        </p:txBody>
      </p:sp>
      <p:pic>
        <p:nvPicPr>
          <p:cNvPr id="8" name="Picture 7">
            <a:extLst>
              <a:ext uri="{FF2B5EF4-FFF2-40B4-BE49-F238E27FC236}">
                <a16:creationId xmlns:a16="http://schemas.microsoft.com/office/drawing/2014/main" id="{20AF65FC-3AD5-820F-C2C2-B1CD36BB1484}"/>
              </a:ext>
            </a:extLst>
          </p:cNvPr>
          <p:cNvPicPr>
            <a:picLocks noChangeAspect="1"/>
          </p:cNvPicPr>
          <p:nvPr/>
        </p:nvPicPr>
        <p:blipFill>
          <a:blip r:embed="rId2"/>
          <a:stretch>
            <a:fillRect/>
          </a:stretch>
        </p:blipFill>
        <p:spPr>
          <a:xfrm>
            <a:off x="4390180" y="711200"/>
            <a:ext cx="7720539" cy="4711227"/>
          </a:xfrm>
          <a:prstGeom prst="rect">
            <a:avLst/>
          </a:prstGeom>
          <a:noFill/>
        </p:spPr>
      </p:pic>
      <p:sp>
        <p:nvSpPr>
          <p:cNvPr id="13" name="Content Placeholder 4">
            <a:extLst>
              <a:ext uri="{FF2B5EF4-FFF2-40B4-BE49-F238E27FC236}">
                <a16:creationId xmlns:a16="http://schemas.microsoft.com/office/drawing/2014/main" id="{A555B505-FA32-FDB2-2786-8585DDF97304}"/>
              </a:ext>
            </a:extLst>
          </p:cNvPr>
          <p:cNvSpPr>
            <a:spLocks noGrp="1"/>
          </p:cNvSpPr>
          <p:nvPr>
            <p:ph sz="half" idx="35"/>
          </p:nvPr>
        </p:nvSpPr>
        <p:spPr>
          <a:xfrm>
            <a:off x="385986" y="3299740"/>
            <a:ext cx="4186014" cy="2428368"/>
          </a:xfrm>
        </p:spPr>
        <p:txBody>
          <a:bodyPr/>
          <a:lstStyle/>
          <a:p>
            <a:r>
              <a:rPr lang="en-US" dirty="0"/>
              <a:t>Select “A combined BCI and FBI Fingerprint Background Check”</a:t>
            </a:r>
          </a:p>
        </p:txBody>
      </p:sp>
      <p:sp>
        <p:nvSpPr>
          <p:cNvPr id="15" name="Title 5">
            <a:extLst>
              <a:ext uri="{FF2B5EF4-FFF2-40B4-BE49-F238E27FC236}">
                <a16:creationId xmlns:a16="http://schemas.microsoft.com/office/drawing/2014/main" id="{D8E0FBDB-0055-EC8F-4980-6E98CB9CA4FD}"/>
              </a:ext>
            </a:extLst>
          </p:cNvPr>
          <p:cNvSpPr>
            <a:spLocks noGrp="1"/>
          </p:cNvSpPr>
          <p:nvPr>
            <p:ph type="title"/>
          </p:nvPr>
        </p:nvSpPr>
        <p:spPr>
          <a:xfrm>
            <a:off x="396874" y="1214845"/>
            <a:ext cx="4175126" cy="2057636"/>
          </a:xfrm>
        </p:spPr>
        <p:txBody>
          <a:bodyPr/>
          <a:lstStyle/>
          <a:p>
            <a:r>
              <a:rPr lang="en-US" dirty="0"/>
              <a:t>Pick a Transaction Type</a:t>
            </a:r>
          </a:p>
        </p:txBody>
      </p:sp>
      <p:cxnSp>
        <p:nvCxnSpPr>
          <p:cNvPr id="9" name="Straight Arrow Connector 8">
            <a:extLst>
              <a:ext uri="{FF2B5EF4-FFF2-40B4-BE49-F238E27FC236}">
                <a16:creationId xmlns:a16="http://schemas.microsoft.com/office/drawing/2014/main" id="{8C6ABB70-C577-2FD9-224D-0E8DFC7F4F8C}"/>
              </a:ext>
            </a:extLst>
          </p:cNvPr>
          <p:cNvCxnSpPr/>
          <p:nvPr/>
        </p:nvCxnSpPr>
        <p:spPr>
          <a:xfrm>
            <a:off x="5681079" y="5209786"/>
            <a:ext cx="1032387"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42812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BC5DF12-B040-0570-B4A9-95A74AB0C6AD}"/>
              </a:ext>
            </a:extLst>
          </p:cNvPr>
          <p:cNvSpPr>
            <a:spLocks noGrp="1"/>
          </p:cNvSpPr>
          <p:nvPr>
            <p:ph type="sldNum" sz="quarter" idx="12"/>
          </p:nvPr>
        </p:nvSpPr>
        <p:spPr>
          <a:xfrm>
            <a:off x="11297749" y="6304801"/>
            <a:ext cx="497378" cy="365125"/>
          </a:xfrm>
        </p:spPr>
        <p:txBody>
          <a:bodyPr vert="horz" lIns="91440" tIns="45720" rIns="91440" bIns="45720" rtlCol="0" anchor="ctr">
            <a:normAutofit/>
          </a:bodyPr>
          <a:lstStyle/>
          <a:p>
            <a:pPr>
              <a:spcAft>
                <a:spcPts val="600"/>
              </a:spcAft>
            </a:pPr>
            <a:fld id="{DFA4CD3D-26C8-47FF-8D13-9B32BAAB4735}" type="slidenum">
              <a:rPr lang="en-US" smtClean="0"/>
              <a:pPr>
                <a:spcAft>
                  <a:spcPts val="600"/>
                </a:spcAft>
              </a:pPr>
              <a:t>6</a:t>
            </a:fld>
            <a:endParaRPr lang="en-US" dirty="0"/>
          </a:p>
        </p:txBody>
      </p:sp>
      <p:pic>
        <p:nvPicPr>
          <p:cNvPr id="11" name="Picture 10">
            <a:extLst>
              <a:ext uri="{FF2B5EF4-FFF2-40B4-BE49-F238E27FC236}">
                <a16:creationId xmlns:a16="http://schemas.microsoft.com/office/drawing/2014/main" id="{335CACFA-F788-F9B6-89AD-15C35C7CD760}"/>
              </a:ext>
            </a:extLst>
          </p:cNvPr>
          <p:cNvPicPr>
            <a:picLocks noChangeAspect="1"/>
          </p:cNvPicPr>
          <p:nvPr/>
        </p:nvPicPr>
        <p:blipFill>
          <a:blip r:embed="rId2"/>
          <a:stretch>
            <a:fillRect/>
          </a:stretch>
        </p:blipFill>
        <p:spPr>
          <a:xfrm>
            <a:off x="4855028" y="1202684"/>
            <a:ext cx="6940099" cy="4007907"/>
          </a:xfrm>
          <a:prstGeom prst="rect">
            <a:avLst/>
          </a:prstGeom>
          <a:noFill/>
        </p:spPr>
      </p:pic>
      <p:sp>
        <p:nvSpPr>
          <p:cNvPr id="9" name="TextBox 8">
            <a:extLst>
              <a:ext uri="{FF2B5EF4-FFF2-40B4-BE49-F238E27FC236}">
                <a16:creationId xmlns:a16="http://schemas.microsoft.com/office/drawing/2014/main" id="{6BC97BC4-46B9-252F-1B64-CFC4D486594D}"/>
              </a:ext>
            </a:extLst>
          </p:cNvPr>
          <p:cNvSpPr txBox="1"/>
          <p:nvPr/>
        </p:nvSpPr>
        <p:spPr>
          <a:xfrm>
            <a:off x="385986" y="3299740"/>
            <a:ext cx="4186014" cy="2428368"/>
          </a:xfrm>
          <a:prstGeom prst="rect">
            <a:avLst/>
          </a:prstGeom>
        </p:spPr>
        <p:txBody>
          <a:bodyPr vert="horz" lIns="91440" tIns="45720" rIns="91440" bIns="45720" rtlCol="0">
            <a:normAutofit fontScale="92500"/>
          </a:bodyPr>
          <a:lstStyle/>
          <a:p>
            <a:pPr>
              <a:lnSpc>
                <a:spcPct val="90000"/>
              </a:lnSpc>
              <a:spcBef>
                <a:spcPts val="1000"/>
              </a:spcBef>
              <a:buClr>
                <a:schemeClr val="accent1"/>
              </a:buClr>
              <a:buFont typeface="Arial" panose="020B0604020202020204" pitchFamily="34" charset="0"/>
            </a:pPr>
            <a:r>
              <a:rPr lang="en-US" sz="2400" dirty="0">
                <a:latin typeface="Buckeye Sans 2" pitchFamily="2" charset="77"/>
              </a:rPr>
              <a:t>The codes required for Nursing is 4723 09 “Nurses (RNs, LPNs dialysis techs, students entering nursing education or dialysis)”. You can also search for the codes by typing “nursing” in the search bar.</a:t>
            </a:r>
          </a:p>
          <a:p>
            <a:pPr>
              <a:lnSpc>
                <a:spcPct val="90000"/>
              </a:lnSpc>
              <a:spcBef>
                <a:spcPts val="1000"/>
              </a:spcBef>
              <a:buClr>
                <a:schemeClr val="accent1"/>
              </a:buClr>
              <a:buFont typeface="Arial" panose="020B0604020202020204" pitchFamily="34" charset="0"/>
            </a:pPr>
            <a:endParaRPr lang="en-US" sz="2400" dirty="0">
              <a:latin typeface="Buckeye Sans 2" pitchFamily="2" charset="77"/>
            </a:endParaRPr>
          </a:p>
        </p:txBody>
      </p:sp>
      <p:sp>
        <p:nvSpPr>
          <p:cNvPr id="14" name="Title 5">
            <a:extLst>
              <a:ext uri="{FF2B5EF4-FFF2-40B4-BE49-F238E27FC236}">
                <a16:creationId xmlns:a16="http://schemas.microsoft.com/office/drawing/2014/main" id="{4B75BF0A-EB4B-A37A-D36E-36452D92D337}"/>
              </a:ext>
            </a:extLst>
          </p:cNvPr>
          <p:cNvSpPr>
            <a:spLocks noGrp="1"/>
          </p:cNvSpPr>
          <p:nvPr>
            <p:ph type="title"/>
          </p:nvPr>
        </p:nvSpPr>
        <p:spPr>
          <a:xfrm>
            <a:off x="396874" y="1214845"/>
            <a:ext cx="4175126" cy="2057636"/>
          </a:xfrm>
        </p:spPr>
        <p:txBody>
          <a:bodyPr vert="horz" lIns="91440" tIns="45720" rIns="91440" bIns="45720" rtlCol="0" anchor="b">
            <a:normAutofit/>
          </a:bodyPr>
          <a:lstStyle/>
          <a:p>
            <a:r>
              <a:rPr lang="en-US" b="1" i="0" kern="1200" dirty="0">
                <a:latin typeface="Buckeye Serif 2 Black" pitchFamily="2" charset="77"/>
                <a:ea typeface="Buckeye Serif 2 Black" pitchFamily="2" charset="77"/>
                <a:cs typeface="+mj-cs"/>
              </a:rPr>
              <a:t>Enter your BCI and FBI ORC Reason Codes</a:t>
            </a:r>
          </a:p>
        </p:txBody>
      </p:sp>
    </p:spTree>
    <p:extLst>
      <p:ext uri="{BB962C8B-B14F-4D97-AF65-F5344CB8AC3E}">
        <p14:creationId xmlns:p14="http://schemas.microsoft.com/office/powerpoint/2010/main" val="21345990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8A7DA54-1C72-B541-A600-9CD0FCFC994B}"/>
              </a:ext>
            </a:extLst>
          </p:cNvPr>
          <p:cNvSpPr>
            <a:spLocks noGrp="1"/>
          </p:cNvSpPr>
          <p:nvPr>
            <p:ph type="sldNum" sz="quarter" idx="12"/>
          </p:nvPr>
        </p:nvSpPr>
        <p:spPr>
          <a:xfrm>
            <a:off x="11297749" y="6304801"/>
            <a:ext cx="497378" cy="365125"/>
          </a:xfrm>
        </p:spPr>
        <p:txBody>
          <a:bodyPr vert="horz" lIns="91440" tIns="45720" rIns="91440" bIns="45720" rtlCol="0" anchor="ctr">
            <a:normAutofit/>
          </a:bodyPr>
          <a:lstStyle/>
          <a:p>
            <a:pPr>
              <a:spcAft>
                <a:spcPts val="600"/>
              </a:spcAft>
            </a:pPr>
            <a:fld id="{DFA4CD3D-26C8-47FF-8D13-9B32BAAB4735}" type="slidenum">
              <a:rPr lang="en-US" smtClean="0"/>
              <a:pPr>
                <a:spcAft>
                  <a:spcPts val="600"/>
                </a:spcAft>
              </a:pPr>
              <a:t>7</a:t>
            </a:fld>
            <a:endParaRPr lang="en-US" dirty="0"/>
          </a:p>
        </p:txBody>
      </p:sp>
      <p:pic>
        <p:nvPicPr>
          <p:cNvPr id="8" name="Picture 7">
            <a:extLst>
              <a:ext uri="{FF2B5EF4-FFF2-40B4-BE49-F238E27FC236}">
                <a16:creationId xmlns:a16="http://schemas.microsoft.com/office/drawing/2014/main" id="{9CE08D7B-7B96-E89A-D5FA-0484D7D1F34B}"/>
              </a:ext>
            </a:extLst>
          </p:cNvPr>
          <p:cNvPicPr>
            <a:picLocks noChangeAspect="1"/>
          </p:cNvPicPr>
          <p:nvPr/>
        </p:nvPicPr>
        <p:blipFill>
          <a:blip r:embed="rId2"/>
          <a:srcRect l="18503" r="21964" b="1"/>
          <a:stretch>
            <a:fillRect/>
          </a:stretch>
        </p:blipFill>
        <p:spPr>
          <a:xfrm>
            <a:off x="4855028" y="365125"/>
            <a:ext cx="6940099" cy="5683025"/>
          </a:xfrm>
          <a:prstGeom prst="rect">
            <a:avLst/>
          </a:prstGeom>
          <a:noFill/>
        </p:spPr>
      </p:pic>
      <p:sp>
        <p:nvSpPr>
          <p:cNvPr id="10" name="TextBox 9">
            <a:extLst>
              <a:ext uri="{FF2B5EF4-FFF2-40B4-BE49-F238E27FC236}">
                <a16:creationId xmlns:a16="http://schemas.microsoft.com/office/drawing/2014/main" id="{8CD0AB07-ECB2-3F87-0D45-3DE8BF6DA2D4}"/>
              </a:ext>
            </a:extLst>
          </p:cNvPr>
          <p:cNvSpPr txBox="1"/>
          <p:nvPr/>
        </p:nvSpPr>
        <p:spPr>
          <a:xfrm>
            <a:off x="385986" y="3299740"/>
            <a:ext cx="4186014" cy="2428368"/>
          </a:xfrm>
          <a:prstGeom prst="rect">
            <a:avLst/>
          </a:prstGeom>
        </p:spPr>
        <p:txBody>
          <a:bodyPr vert="horz" lIns="91440" tIns="45720" rIns="91440" bIns="45720" rtlCol="0">
            <a:normAutofit/>
          </a:bodyPr>
          <a:lstStyle/>
          <a:p>
            <a:pPr>
              <a:lnSpc>
                <a:spcPct val="90000"/>
              </a:lnSpc>
              <a:spcBef>
                <a:spcPts val="1000"/>
              </a:spcBef>
              <a:buClr>
                <a:schemeClr val="accent1"/>
              </a:buClr>
              <a:buFont typeface="Arial" panose="020B0604020202020204" pitchFamily="34" charset="0"/>
            </a:pPr>
            <a:r>
              <a:rPr lang="en-US" sz="2400" dirty="0">
                <a:latin typeface="Buckeye Sans 2" pitchFamily="2" charset="77"/>
              </a:rPr>
              <a:t>Select “I would like my results sent to another agency/organization/individual. </a:t>
            </a:r>
          </a:p>
        </p:txBody>
      </p:sp>
      <p:sp>
        <p:nvSpPr>
          <p:cNvPr id="9" name="TextBox 8">
            <a:extLst>
              <a:ext uri="{FF2B5EF4-FFF2-40B4-BE49-F238E27FC236}">
                <a16:creationId xmlns:a16="http://schemas.microsoft.com/office/drawing/2014/main" id="{2F4CA4C1-FCBE-2248-7731-4EA011A9B9D3}"/>
              </a:ext>
            </a:extLst>
          </p:cNvPr>
          <p:cNvSpPr txBox="1"/>
          <p:nvPr/>
        </p:nvSpPr>
        <p:spPr>
          <a:xfrm>
            <a:off x="396874" y="1214845"/>
            <a:ext cx="4175126" cy="2057636"/>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400" b="1" i="0" kern="1200" dirty="0">
                <a:solidFill>
                  <a:schemeClr val="accent1"/>
                </a:solidFill>
                <a:latin typeface="Buckeye Serif 2 Black" pitchFamily="2" charset="77"/>
                <a:ea typeface="Buckeye Serif 2 Black" pitchFamily="2" charset="77"/>
                <a:cs typeface="+mj-cs"/>
              </a:rPr>
              <a:t>Where/How to Deliver Your Results…</a:t>
            </a:r>
          </a:p>
        </p:txBody>
      </p:sp>
      <mc:AlternateContent xmlns:mc="http://schemas.openxmlformats.org/markup-compatibility/2006" xmlns:p14="http://schemas.microsoft.com/office/powerpoint/2010/main">
        <mc:Choice Requires="p14">
          <p:contentPart p14:bwMode="auto" r:id="rId3">
            <p14:nvContentPartPr>
              <p14:cNvPr id="15" name="Ink 14">
                <a:extLst>
                  <a:ext uri="{FF2B5EF4-FFF2-40B4-BE49-F238E27FC236}">
                    <a16:creationId xmlns:a16="http://schemas.microsoft.com/office/drawing/2014/main" id="{1C4DA7F1-4175-3746-32E0-548D9DFD8537}"/>
                  </a:ext>
                </a:extLst>
              </p14:cNvPr>
              <p14:cNvContentPartPr/>
              <p14:nvPr/>
            </p14:nvContentPartPr>
            <p14:xfrm>
              <a:off x="10500410" y="4503108"/>
              <a:ext cx="360" cy="360"/>
            </p14:xfrm>
          </p:contentPart>
        </mc:Choice>
        <mc:Fallback xmlns="">
          <p:pic>
            <p:nvPicPr>
              <p:cNvPr id="15" name="Ink 14">
                <a:extLst>
                  <a:ext uri="{FF2B5EF4-FFF2-40B4-BE49-F238E27FC236}">
                    <a16:creationId xmlns:a16="http://schemas.microsoft.com/office/drawing/2014/main" id="{1C4DA7F1-4175-3746-32E0-548D9DFD8537}"/>
                  </a:ext>
                </a:extLst>
              </p:cNvPr>
              <p:cNvPicPr/>
              <p:nvPr/>
            </p:nvPicPr>
            <p:blipFill>
              <a:blip r:embed="rId4"/>
              <a:stretch>
                <a:fillRect/>
              </a:stretch>
            </p:blipFill>
            <p:spPr>
              <a:xfrm>
                <a:off x="10482770" y="4485468"/>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7" name="Ink 16">
                <a:extLst>
                  <a:ext uri="{FF2B5EF4-FFF2-40B4-BE49-F238E27FC236}">
                    <a16:creationId xmlns:a16="http://schemas.microsoft.com/office/drawing/2014/main" id="{494DC536-2F6D-E867-0072-AAE9DD922C26}"/>
                  </a:ext>
                </a:extLst>
              </p14:cNvPr>
              <p14:cNvContentPartPr/>
              <p14:nvPr/>
            </p14:nvContentPartPr>
            <p14:xfrm rot="-1344878">
              <a:off x="10442222" y="4347621"/>
              <a:ext cx="203496" cy="211974"/>
            </p14:xfrm>
          </p:contentPart>
        </mc:Choice>
        <mc:Fallback xmlns="">
          <p:pic>
            <p:nvPicPr>
              <p:cNvPr id="17" name="Ink 16">
                <a:extLst>
                  <a:ext uri="{FF2B5EF4-FFF2-40B4-BE49-F238E27FC236}">
                    <a16:creationId xmlns:a16="http://schemas.microsoft.com/office/drawing/2014/main" id="{494DC536-2F6D-E867-0072-AAE9DD922C26}"/>
                  </a:ext>
                </a:extLst>
              </p:cNvPr>
              <p:cNvPicPr/>
              <p:nvPr/>
            </p:nvPicPr>
            <p:blipFill>
              <a:blip r:embed="rId6"/>
              <a:stretch>
                <a:fillRect/>
              </a:stretch>
            </p:blipFill>
            <p:spPr>
              <a:xfrm rot="-1344878">
                <a:off x="10424214" y="4329986"/>
                <a:ext cx="239153" cy="247603"/>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8" name="Ink 17">
                <a:extLst>
                  <a:ext uri="{FF2B5EF4-FFF2-40B4-BE49-F238E27FC236}">
                    <a16:creationId xmlns:a16="http://schemas.microsoft.com/office/drawing/2014/main" id="{E69E0324-1038-3B8C-481F-294E4E449C10}"/>
                  </a:ext>
                </a:extLst>
              </p14:cNvPr>
              <p14:cNvContentPartPr/>
              <p14:nvPr/>
            </p14:nvContentPartPr>
            <p14:xfrm>
              <a:off x="1966250" y="4099908"/>
              <a:ext cx="360" cy="360"/>
            </p14:xfrm>
          </p:contentPart>
        </mc:Choice>
        <mc:Fallback xmlns="">
          <p:pic>
            <p:nvPicPr>
              <p:cNvPr id="18" name="Ink 17">
                <a:extLst>
                  <a:ext uri="{FF2B5EF4-FFF2-40B4-BE49-F238E27FC236}">
                    <a16:creationId xmlns:a16="http://schemas.microsoft.com/office/drawing/2014/main" id="{E69E0324-1038-3B8C-481F-294E4E449C10}"/>
                  </a:ext>
                </a:extLst>
              </p:cNvPr>
              <p:cNvPicPr/>
              <p:nvPr/>
            </p:nvPicPr>
            <p:blipFill>
              <a:blip r:embed="rId4"/>
              <a:stretch>
                <a:fillRect/>
              </a:stretch>
            </p:blipFill>
            <p:spPr>
              <a:xfrm>
                <a:off x="1948610" y="4082268"/>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9" name="Ink 18">
                <a:extLst>
                  <a:ext uri="{FF2B5EF4-FFF2-40B4-BE49-F238E27FC236}">
                    <a16:creationId xmlns:a16="http://schemas.microsoft.com/office/drawing/2014/main" id="{071EBC07-A36C-16DE-C3B7-BC77B02C4AB5}"/>
                  </a:ext>
                </a:extLst>
              </p14:cNvPr>
              <p14:cNvContentPartPr/>
              <p14:nvPr/>
            </p14:nvContentPartPr>
            <p14:xfrm>
              <a:off x="2005490" y="3726228"/>
              <a:ext cx="360" cy="360"/>
            </p14:xfrm>
          </p:contentPart>
        </mc:Choice>
        <mc:Fallback xmlns="">
          <p:pic>
            <p:nvPicPr>
              <p:cNvPr id="19" name="Ink 18">
                <a:extLst>
                  <a:ext uri="{FF2B5EF4-FFF2-40B4-BE49-F238E27FC236}">
                    <a16:creationId xmlns:a16="http://schemas.microsoft.com/office/drawing/2014/main" id="{071EBC07-A36C-16DE-C3B7-BC77B02C4AB5}"/>
                  </a:ext>
                </a:extLst>
              </p:cNvPr>
              <p:cNvPicPr/>
              <p:nvPr/>
            </p:nvPicPr>
            <p:blipFill>
              <a:blip r:embed="rId4"/>
              <a:stretch>
                <a:fillRect/>
              </a:stretch>
            </p:blipFill>
            <p:spPr>
              <a:xfrm>
                <a:off x="1987490" y="3708228"/>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20" name="Ink 19">
                <a:extLst>
                  <a:ext uri="{FF2B5EF4-FFF2-40B4-BE49-F238E27FC236}">
                    <a16:creationId xmlns:a16="http://schemas.microsoft.com/office/drawing/2014/main" id="{2848C263-01F0-762F-2B49-46814323EBAD}"/>
                  </a:ext>
                </a:extLst>
              </p14:cNvPr>
              <p14:cNvContentPartPr/>
              <p14:nvPr/>
            </p14:nvContentPartPr>
            <p14:xfrm>
              <a:off x="1553330" y="4089828"/>
              <a:ext cx="360" cy="360"/>
            </p14:xfrm>
          </p:contentPart>
        </mc:Choice>
        <mc:Fallback xmlns="">
          <p:pic>
            <p:nvPicPr>
              <p:cNvPr id="20" name="Ink 19">
                <a:extLst>
                  <a:ext uri="{FF2B5EF4-FFF2-40B4-BE49-F238E27FC236}">
                    <a16:creationId xmlns:a16="http://schemas.microsoft.com/office/drawing/2014/main" id="{2848C263-01F0-762F-2B49-46814323EBAD}"/>
                  </a:ext>
                </a:extLst>
              </p:cNvPr>
              <p:cNvPicPr/>
              <p:nvPr/>
            </p:nvPicPr>
            <p:blipFill>
              <a:blip r:embed="rId4"/>
              <a:stretch>
                <a:fillRect/>
              </a:stretch>
            </p:blipFill>
            <p:spPr>
              <a:xfrm>
                <a:off x="1535330" y="4072188"/>
                <a:ext cx="36000" cy="36000"/>
              </a:xfrm>
              <a:prstGeom prst="rect">
                <a:avLst/>
              </a:prstGeom>
            </p:spPr>
          </p:pic>
        </mc:Fallback>
      </mc:AlternateContent>
    </p:spTree>
    <p:extLst>
      <p:ext uri="{BB962C8B-B14F-4D97-AF65-F5344CB8AC3E}">
        <p14:creationId xmlns:p14="http://schemas.microsoft.com/office/powerpoint/2010/main" val="17467247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4D6896-5090-8AEA-EBC6-C01253350D3D}"/>
              </a:ext>
            </a:extLst>
          </p:cNvPr>
          <p:cNvSpPr>
            <a:spLocks noGrp="1"/>
          </p:cNvSpPr>
          <p:nvPr>
            <p:ph type="sldNum" sz="quarter" idx="12"/>
          </p:nvPr>
        </p:nvSpPr>
        <p:spPr>
          <a:xfrm>
            <a:off x="11297749" y="6304801"/>
            <a:ext cx="497378" cy="365125"/>
          </a:xfrm>
        </p:spPr>
        <p:txBody>
          <a:bodyPr vert="horz" lIns="91440" tIns="45720" rIns="91440" bIns="45720" rtlCol="0" anchor="ctr">
            <a:normAutofit/>
          </a:bodyPr>
          <a:lstStyle/>
          <a:p>
            <a:pPr>
              <a:spcAft>
                <a:spcPts val="600"/>
              </a:spcAft>
            </a:pPr>
            <a:fld id="{DFA4CD3D-26C8-47FF-8D13-9B32BAAB4735}" type="slidenum">
              <a:rPr lang="en-US" smtClean="0"/>
              <a:pPr>
                <a:spcAft>
                  <a:spcPts val="600"/>
                </a:spcAft>
              </a:pPr>
              <a:t>8</a:t>
            </a:fld>
            <a:endParaRPr lang="en-US" dirty="0"/>
          </a:p>
        </p:txBody>
      </p:sp>
      <p:pic>
        <p:nvPicPr>
          <p:cNvPr id="14" name="Picture 13">
            <a:extLst>
              <a:ext uri="{FF2B5EF4-FFF2-40B4-BE49-F238E27FC236}">
                <a16:creationId xmlns:a16="http://schemas.microsoft.com/office/drawing/2014/main" id="{B3849425-29C3-DF87-AD0F-540FA01676AA}"/>
              </a:ext>
            </a:extLst>
          </p:cNvPr>
          <p:cNvPicPr>
            <a:picLocks noChangeAspect="1"/>
          </p:cNvPicPr>
          <p:nvPr/>
        </p:nvPicPr>
        <p:blipFill>
          <a:blip r:embed="rId2"/>
          <a:stretch>
            <a:fillRect/>
          </a:stretch>
        </p:blipFill>
        <p:spPr>
          <a:xfrm>
            <a:off x="4435522" y="1340832"/>
            <a:ext cx="7649603" cy="4387276"/>
          </a:xfrm>
          <a:prstGeom prst="rect">
            <a:avLst/>
          </a:prstGeom>
          <a:noFill/>
        </p:spPr>
      </p:pic>
      <p:sp>
        <p:nvSpPr>
          <p:cNvPr id="10" name="TextBox 9">
            <a:extLst>
              <a:ext uri="{FF2B5EF4-FFF2-40B4-BE49-F238E27FC236}">
                <a16:creationId xmlns:a16="http://schemas.microsoft.com/office/drawing/2014/main" id="{2AFA071C-574D-7879-D73B-2E8F00C14135}"/>
              </a:ext>
            </a:extLst>
          </p:cNvPr>
          <p:cNvSpPr txBox="1"/>
          <p:nvPr/>
        </p:nvSpPr>
        <p:spPr>
          <a:xfrm>
            <a:off x="385986" y="3299740"/>
            <a:ext cx="4186014" cy="2428368"/>
          </a:xfrm>
          <a:prstGeom prst="rect">
            <a:avLst/>
          </a:prstGeom>
        </p:spPr>
        <p:txBody>
          <a:bodyPr vert="horz" lIns="91440" tIns="45720" rIns="91440" bIns="45720" rtlCol="0">
            <a:normAutofit/>
          </a:bodyPr>
          <a:lstStyle/>
          <a:p>
            <a:pPr>
              <a:lnSpc>
                <a:spcPct val="90000"/>
              </a:lnSpc>
              <a:spcBef>
                <a:spcPts val="1000"/>
              </a:spcBef>
              <a:buClr>
                <a:schemeClr val="accent1"/>
              </a:buClr>
              <a:buFont typeface="Arial" panose="020B0604020202020204" pitchFamily="34" charset="0"/>
            </a:pPr>
            <a:r>
              <a:rPr lang="en-US" sz="2400" dirty="0">
                <a:latin typeface="Buckeye Sans 2" pitchFamily="2" charset="77"/>
              </a:rPr>
              <a:t>If results also need sent to the “Ohio Board of Nursing” select, “I would like my results sent to a state agency and select “Ohio Board of Nursing” from the drop down.</a:t>
            </a:r>
          </a:p>
        </p:txBody>
      </p:sp>
      <p:sp>
        <p:nvSpPr>
          <p:cNvPr id="9" name="TextBox 8">
            <a:extLst>
              <a:ext uri="{FF2B5EF4-FFF2-40B4-BE49-F238E27FC236}">
                <a16:creationId xmlns:a16="http://schemas.microsoft.com/office/drawing/2014/main" id="{24382684-1B35-352E-8030-B0F02C96C8A3}"/>
              </a:ext>
            </a:extLst>
          </p:cNvPr>
          <p:cNvSpPr txBox="1"/>
          <p:nvPr/>
        </p:nvSpPr>
        <p:spPr>
          <a:xfrm>
            <a:off x="396874" y="1214845"/>
            <a:ext cx="4175126" cy="2057636"/>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400" b="1" i="0" kern="1200" dirty="0">
                <a:solidFill>
                  <a:schemeClr val="accent1"/>
                </a:solidFill>
                <a:latin typeface="Buckeye Serif 2 Black" pitchFamily="2" charset="77"/>
                <a:ea typeface="Buckeye Serif 2 Black" pitchFamily="2" charset="77"/>
                <a:cs typeface="+mj-cs"/>
              </a:rPr>
              <a:t>Where/How to Deliver your Results</a:t>
            </a:r>
          </a:p>
        </p:txBody>
      </p:sp>
    </p:spTree>
    <p:extLst>
      <p:ext uri="{BB962C8B-B14F-4D97-AF65-F5344CB8AC3E}">
        <p14:creationId xmlns:p14="http://schemas.microsoft.com/office/powerpoint/2010/main" val="5993972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81820F-761E-EADF-AAFA-3469D5B34E09}"/>
              </a:ext>
            </a:extLst>
          </p:cNvPr>
          <p:cNvSpPr>
            <a:spLocks noGrp="1"/>
          </p:cNvSpPr>
          <p:nvPr>
            <p:ph type="sldNum" sz="quarter" idx="12"/>
          </p:nvPr>
        </p:nvSpPr>
        <p:spPr>
          <a:xfrm>
            <a:off x="11297749" y="6304801"/>
            <a:ext cx="497378" cy="365125"/>
          </a:xfrm>
        </p:spPr>
        <p:txBody>
          <a:bodyPr vert="horz" lIns="91440" tIns="45720" rIns="91440" bIns="45720" rtlCol="0" anchor="ctr">
            <a:normAutofit/>
          </a:bodyPr>
          <a:lstStyle/>
          <a:p>
            <a:pPr>
              <a:spcAft>
                <a:spcPts val="600"/>
              </a:spcAft>
            </a:pPr>
            <a:fld id="{DFA4CD3D-26C8-47FF-8D13-9B32BAAB4735}" type="slidenum">
              <a:rPr lang="en-US" smtClean="0"/>
              <a:pPr>
                <a:spcAft>
                  <a:spcPts val="600"/>
                </a:spcAft>
              </a:pPr>
              <a:t>9</a:t>
            </a:fld>
            <a:endParaRPr lang="en-US" dirty="0"/>
          </a:p>
        </p:txBody>
      </p:sp>
      <p:pic>
        <p:nvPicPr>
          <p:cNvPr id="8" name="Picture 7">
            <a:extLst>
              <a:ext uri="{FF2B5EF4-FFF2-40B4-BE49-F238E27FC236}">
                <a16:creationId xmlns:a16="http://schemas.microsoft.com/office/drawing/2014/main" id="{D5FF8831-8707-8736-0663-5E78DC5AEBE0}"/>
              </a:ext>
            </a:extLst>
          </p:cNvPr>
          <p:cNvPicPr>
            <a:picLocks noChangeAspect="1"/>
          </p:cNvPicPr>
          <p:nvPr/>
        </p:nvPicPr>
        <p:blipFill>
          <a:blip r:embed="rId2"/>
          <a:stretch>
            <a:fillRect/>
          </a:stretch>
        </p:blipFill>
        <p:spPr>
          <a:xfrm>
            <a:off x="4855028" y="1549689"/>
            <a:ext cx="6940099" cy="3313897"/>
          </a:xfrm>
          <a:prstGeom prst="rect">
            <a:avLst/>
          </a:prstGeom>
          <a:noFill/>
        </p:spPr>
      </p:pic>
      <p:sp>
        <p:nvSpPr>
          <p:cNvPr id="10" name="TextBox 9">
            <a:extLst>
              <a:ext uri="{FF2B5EF4-FFF2-40B4-BE49-F238E27FC236}">
                <a16:creationId xmlns:a16="http://schemas.microsoft.com/office/drawing/2014/main" id="{7FFACFA8-C416-6122-5785-FB0AE5B04D9F}"/>
              </a:ext>
            </a:extLst>
          </p:cNvPr>
          <p:cNvSpPr txBox="1"/>
          <p:nvPr/>
        </p:nvSpPr>
        <p:spPr>
          <a:xfrm>
            <a:off x="385986" y="3299740"/>
            <a:ext cx="4186014" cy="2428368"/>
          </a:xfrm>
          <a:prstGeom prst="rect">
            <a:avLst/>
          </a:prstGeom>
        </p:spPr>
        <p:txBody>
          <a:bodyPr vert="horz" lIns="91440" tIns="45720" rIns="91440" bIns="45720" rtlCol="0">
            <a:normAutofit/>
          </a:bodyPr>
          <a:lstStyle/>
          <a:p>
            <a:pPr>
              <a:lnSpc>
                <a:spcPct val="90000"/>
              </a:lnSpc>
              <a:spcBef>
                <a:spcPts val="1000"/>
              </a:spcBef>
              <a:buClr>
                <a:schemeClr val="accent1"/>
              </a:buClr>
              <a:buFont typeface="Arial" panose="020B0604020202020204" pitchFamily="34" charset="0"/>
            </a:pPr>
            <a:r>
              <a:rPr lang="en-US" sz="2400" dirty="0">
                <a:latin typeface="Buckeye Sans 2" pitchFamily="2" charset="77"/>
              </a:rPr>
              <a:t>Please select “Schedule a Fingerprint Appointment”</a:t>
            </a:r>
          </a:p>
        </p:txBody>
      </p:sp>
      <p:sp>
        <p:nvSpPr>
          <p:cNvPr id="9" name="TextBox 8">
            <a:extLst>
              <a:ext uri="{FF2B5EF4-FFF2-40B4-BE49-F238E27FC236}">
                <a16:creationId xmlns:a16="http://schemas.microsoft.com/office/drawing/2014/main" id="{E7945A62-2246-6CC4-B6B8-7114502FCA34}"/>
              </a:ext>
            </a:extLst>
          </p:cNvPr>
          <p:cNvSpPr txBox="1"/>
          <p:nvPr/>
        </p:nvSpPr>
        <p:spPr>
          <a:xfrm>
            <a:off x="396874" y="1214845"/>
            <a:ext cx="4175126" cy="2057636"/>
          </a:xfrm>
          <a:prstGeom prst="rect">
            <a:avLst/>
          </a:prstGeom>
        </p:spPr>
        <p:txBody>
          <a:bodyPr vert="horz" lIns="91440" tIns="45720" rIns="91440" bIns="45720" rtlCol="0" anchor="b">
            <a:normAutofit fontScale="92500" lnSpcReduction="20000"/>
          </a:bodyPr>
          <a:lstStyle/>
          <a:p>
            <a:pPr>
              <a:lnSpc>
                <a:spcPct val="90000"/>
              </a:lnSpc>
              <a:spcBef>
                <a:spcPct val="0"/>
              </a:spcBef>
              <a:spcAft>
                <a:spcPts val="600"/>
              </a:spcAft>
            </a:pPr>
            <a:r>
              <a:rPr lang="en-US" sz="4400" b="1" i="0" kern="1200" dirty="0">
                <a:solidFill>
                  <a:schemeClr val="accent1"/>
                </a:solidFill>
                <a:latin typeface="Buckeye Serif 2 Black" pitchFamily="2" charset="77"/>
                <a:ea typeface="Buckeye Serif 2 Black" pitchFamily="2" charset="77"/>
                <a:cs typeface="+mj-cs"/>
              </a:rPr>
              <a:t>Electronic Prints or Mailed Fingerprint Cards</a:t>
            </a:r>
          </a:p>
        </p:txBody>
      </p:sp>
      <p:sp>
        <p:nvSpPr>
          <p:cNvPr id="11" name="Rectangle 10">
            <a:extLst>
              <a:ext uri="{FF2B5EF4-FFF2-40B4-BE49-F238E27FC236}">
                <a16:creationId xmlns:a16="http://schemas.microsoft.com/office/drawing/2014/main" id="{E79DCDDB-D265-D688-FC78-CA47E0A24636}"/>
              </a:ext>
            </a:extLst>
          </p:cNvPr>
          <p:cNvSpPr/>
          <p:nvPr/>
        </p:nvSpPr>
        <p:spPr>
          <a:xfrm>
            <a:off x="5943600" y="3576320"/>
            <a:ext cx="2123440" cy="487680"/>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255222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22"/>
  <p:tag name="ARTICULATE_PROJECT_OPEN" val="0"/>
</p:tagLst>
</file>

<file path=ppt/theme/theme1.xml><?xml version="1.0" encoding="utf-8"?>
<a:theme xmlns:a="http://schemas.openxmlformats.org/drawingml/2006/main" name="Office Theme">
  <a:themeElements>
    <a:clrScheme name="OSU 2">
      <a:dk1>
        <a:srgbClr val="202324"/>
      </a:dk1>
      <a:lt1>
        <a:srgbClr val="FFFFFF"/>
      </a:lt1>
      <a:dk2>
        <a:srgbClr val="202324"/>
      </a:dk2>
      <a:lt2>
        <a:srgbClr val="FFFFFF"/>
      </a:lt2>
      <a:accent1>
        <a:srgbClr val="BA0C2F"/>
      </a:accent1>
      <a:accent2>
        <a:srgbClr val="A7B1B7"/>
      </a:accent2>
      <a:accent3>
        <a:srgbClr val="FFFFFF"/>
      </a:accent3>
      <a:accent4>
        <a:srgbClr val="70071C"/>
      </a:accent4>
      <a:accent5>
        <a:srgbClr val="490513"/>
      </a:accent5>
      <a:accent6>
        <a:srgbClr val="EFF1F2"/>
      </a:accent6>
      <a:hlink>
        <a:srgbClr val="BA0C2F"/>
      </a:hlink>
      <a:folHlink>
        <a:srgbClr val="FFFFFF"/>
      </a:folHlink>
    </a:clrScheme>
    <a:fontScheme name="Ohio State - Buckeye Fonts">
      <a:majorFont>
        <a:latin typeface="Buckeye Serif Black"/>
        <a:ea typeface=""/>
        <a:cs typeface=""/>
      </a:majorFont>
      <a:minorFont>
        <a:latin typeface="Buckeye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6fb9631-8f04-4989-9ba6-9610ec53ddd3">
      <Terms xmlns="http://schemas.microsoft.com/office/infopath/2007/PartnerControls"/>
    </lcf76f155ced4ddcb4097134ff3c332f>
    <TaxCatchAll xmlns="6b55dd28-fbee-411b-b73f-90039ed8f9dc" xsi:nil="true"/>
    <SharedWithUsers xmlns="6b55dd28-fbee-411b-b73f-90039ed8f9dc">
      <UserInfo>
        <DisplayName>Agostini, Pierre</DisplayName>
        <AccountId>11887</AccountId>
        <AccountType/>
      </UserInfo>
      <UserInfo>
        <DisplayName>DiMauro, Louis</DisplayName>
        <AccountId>11888</AccountId>
        <AccountType/>
      </UserInfo>
      <UserInfo>
        <DisplayName>Middleton, Jessi</DisplayName>
        <AccountId>11889</AccountId>
        <AccountType/>
      </UserInfo>
      <UserInfo>
        <DisplayName>Aills, Ryan</DisplayName>
        <AccountId>5414</AccountId>
        <AccountType/>
      </UserInfo>
      <UserInfo>
        <DisplayName>Wurst, Amanda</DisplayName>
        <AccountId>3584</AccountId>
        <AccountType/>
      </UserInfo>
      <UserInfo>
        <DisplayName>Johnson, Benjamin</DisplayName>
        <AccountId>117</AccountId>
        <AccountType/>
      </UserInfo>
      <UserInfo>
        <DisplayName>Larzelere, Dawn</DisplayName>
        <AccountId>648</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60E630725503B4090BA9E59EC5F442D" ma:contentTypeVersion="18" ma:contentTypeDescription="Create a new document." ma:contentTypeScope="" ma:versionID="02b9774a6c1709192726df05123f42b6">
  <xsd:schema xmlns:xsd="http://www.w3.org/2001/XMLSchema" xmlns:xs="http://www.w3.org/2001/XMLSchema" xmlns:p="http://schemas.microsoft.com/office/2006/metadata/properties" xmlns:ns2="36fb9631-8f04-4989-9ba6-9610ec53ddd3" xmlns:ns3="6b55dd28-fbee-411b-b73f-90039ed8f9dc" targetNamespace="http://schemas.microsoft.com/office/2006/metadata/properties" ma:root="true" ma:fieldsID="483f5d20ca5d2b2facea2777254c4edd" ns2:_="" ns3:_="">
    <xsd:import namespace="36fb9631-8f04-4989-9ba6-9610ec53ddd3"/>
    <xsd:import namespace="6b55dd28-fbee-411b-b73f-90039ed8f9d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LengthInSeconds" minOccurs="0"/>
                <xsd:element ref="ns2:MediaServiceGenerationTime" minOccurs="0"/>
                <xsd:element ref="ns2:MediaServiceEventHashCode" minOccurs="0"/>
                <xsd:element ref="ns2:MediaServiceOCR" minOccurs="0"/>
                <xsd:element ref="ns3:SharedWithUsers" minOccurs="0"/>
                <xsd:element ref="ns3:SharedWithDetail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6fb9631-8f04-4989-9ba6-9610ec53ddd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7b434354-605c-4a24-9fd5-b21458dd13e5"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b55dd28-fbee-411b-b73f-90039ed8f9dc"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0e445ff4-03d9-481b-b711-7f880ff69cb9}" ma:internalName="TaxCatchAll" ma:showField="CatchAllData" ma:web="6b55dd28-fbee-411b-b73f-90039ed8f9d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A8BEB66-0C0B-4B90-9CB4-1562F81D5409}">
  <ds:schemaRefs>
    <ds:schemaRef ds:uri="http://schemas.microsoft.com/sharepoint/v3/contenttype/forms"/>
  </ds:schemaRefs>
</ds:datastoreItem>
</file>

<file path=customXml/itemProps2.xml><?xml version="1.0" encoding="utf-8"?>
<ds:datastoreItem xmlns:ds="http://schemas.openxmlformats.org/officeDocument/2006/customXml" ds:itemID="{11A5B590-EC41-47D6-9826-DB3928C76193}">
  <ds:schemaRefs>
    <ds:schemaRef ds:uri="36fb9631-8f04-4989-9ba6-9610ec53ddd3"/>
    <ds:schemaRef ds:uri="6b55dd28-fbee-411b-b73f-90039ed8f9d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4176A5D3-4639-47CF-AF76-923B0C20E1E2}">
  <ds:schemaRefs>
    <ds:schemaRef ds:uri="36fb9631-8f04-4989-9ba6-9610ec53ddd3"/>
    <ds:schemaRef ds:uri="6b55dd28-fbee-411b-b73f-90039ed8f9d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2644</TotalTime>
  <Words>770</Words>
  <Application>Microsoft Office PowerPoint</Application>
  <PresentationFormat>Widescreen</PresentationFormat>
  <Paragraphs>67</Paragraphs>
  <Slides>17</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Buckeye Sans 2 SemiBold</vt:lpstr>
      <vt:lpstr>Buckeye Sans 2</vt:lpstr>
      <vt:lpstr>Buckeye Serif 2 Black</vt:lpstr>
      <vt:lpstr>Arial</vt:lpstr>
      <vt:lpstr>Courier New</vt:lpstr>
      <vt:lpstr>Buckeye Sans 2 Black</vt:lpstr>
      <vt:lpstr>Office Theme</vt:lpstr>
      <vt:lpstr>Out of State Electronic Fingerprinting</vt:lpstr>
      <vt:lpstr>Fast Fingerprints</vt:lpstr>
      <vt:lpstr>PowerPoint Presentation</vt:lpstr>
      <vt:lpstr>PowerPoint Presentation</vt:lpstr>
      <vt:lpstr>Pick a Transaction Type</vt:lpstr>
      <vt:lpstr>Enter your BCI and FBI ORC Reason Codes</vt:lpstr>
      <vt:lpstr>PowerPoint Presentation</vt:lpstr>
      <vt:lpstr>PowerPoint Presentation</vt:lpstr>
      <vt:lpstr>PowerPoint Presentation</vt:lpstr>
      <vt:lpstr>PowerPoint Presentation</vt:lpstr>
      <vt:lpstr>Select Your Location</vt:lpstr>
      <vt:lpstr>PowerPoint Presentation</vt:lpstr>
      <vt:lpstr>Enter Your Applicant Information…</vt:lpstr>
      <vt:lpstr>Select a Payment Option</vt:lpstr>
      <vt:lpstr>Review and Consent</vt:lpstr>
      <vt:lpstr>Next Steps</vt:lpstr>
      <vt:lpstr>Results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Hoy, Mary</dc:creator>
  <cp:lastModifiedBy>Fleming, Leah</cp:lastModifiedBy>
  <cp:revision>6</cp:revision>
  <dcterms:created xsi:type="dcterms:W3CDTF">2021-09-24T16:29:17Z</dcterms:created>
  <dcterms:modified xsi:type="dcterms:W3CDTF">2026-07-17T15:41:39Z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0x010100EDE8FF7B1B1D3747A56B7EC5FBA5B9DF</vt:lpwstr>
  </property>
  <property fmtid="{D5CDD505-2E9C-101B-9397-08002B2CF9AE}" pid="3" name="MediaServiceImageTags">
    <vt:lpwstr/>
  </property>
  <property fmtid="{D5CDD505-2E9C-101B-9397-08002B2CF9AE}" pid="4" name="ArticulateGUID">
    <vt:lpwstr>27CCE510-B4ED-4662-9C19-5E3089A2D882</vt:lpwstr>
  </property>
  <property fmtid="{D5CDD505-2E9C-101B-9397-08002B2CF9AE}" pid="5" name="ArticulatePath">
    <vt:lpwstr>https://buckeyemailosu.sharepoint.com/sites/HumanResourcesAllStaffcopy/Shared Documents/Resources/Brand Templates/Power Point Plus - HR Branded Template Plus</vt:lpwstr>
  </property>
</Properties>
</file>