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35"/>
    <p:restoredTop sz="78686" autoAdjust="0"/>
  </p:normalViewPr>
  <p:slideViewPr>
    <p:cSldViewPr snapToGrid="0" snapToObjects="1">
      <p:cViewPr varScale="1">
        <p:scale>
          <a:sx n="59" d="100"/>
          <a:sy n="59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18AAE-7CD2-4A1A-BDCC-F065782001B0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BDBD2-A9BB-4E17-B9FD-22678CE3F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8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BDBD2-A9BB-4E17-B9FD-22678CE3FF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81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8058" y="1023257"/>
            <a:ext cx="9144000" cy="2460171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058" y="3679371"/>
            <a:ext cx="9144000" cy="9940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FD234E-0B76-E94A-8177-403ED6340E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37113" y="457046"/>
            <a:ext cx="4208641" cy="56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6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057" y="283029"/>
            <a:ext cx="10058399" cy="1665514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057" y="2481942"/>
            <a:ext cx="10058399" cy="29391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16E33B41-C34B-4D49-954F-51727C7D74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175" y="6055222"/>
            <a:ext cx="3430281" cy="45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02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057" y="37601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8057" y="1825625"/>
            <a:ext cx="5181600" cy="37478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057" y="1825625"/>
            <a:ext cx="5181600" cy="37478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65AF96CC-9614-4D44-820D-0F830F2D97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080" y="6055222"/>
            <a:ext cx="3430281" cy="45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3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645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645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9645" y="2505075"/>
            <a:ext cx="5157787" cy="30357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2057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2057" y="2505075"/>
            <a:ext cx="5183188" cy="30357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FC2805F4-2BEB-E148-8A4C-3D1E90612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076" y="6055222"/>
            <a:ext cx="3430281" cy="45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2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057" y="386896"/>
            <a:ext cx="1005839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Content Placeholder 5">
            <a:extLst>
              <a:ext uri="{FF2B5EF4-FFF2-40B4-BE49-F238E27FC236}">
                <a16:creationId xmlns:a16="http://schemas.microsoft.com/office/drawing/2014/main" id="{E84D8F85-44D8-AA48-A6DD-EF232885F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175" y="6055222"/>
            <a:ext cx="3430281" cy="45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0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645" y="489857"/>
            <a:ext cx="3932237" cy="13824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7657" y="457201"/>
            <a:ext cx="5954485" cy="5139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9645" y="2057400"/>
            <a:ext cx="3932237" cy="35396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63A5C287-C0B7-B943-B864-16DE71C35D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079" y="6055222"/>
            <a:ext cx="3430281" cy="45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30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7093D7-B309-3042-9E78-B4F8279E1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058" y="740228"/>
            <a:ext cx="9144000" cy="3766458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448BF4-E009-9F4D-9B08-1383A62A55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91671" y="5790632"/>
            <a:ext cx="3337856" cy="44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4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8057" y="365125"/>
            <a:ext cx="100583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8057" y="1825625"/>
            <a:ext cx="10058399" cy="3595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5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574" y="1560060"/>
            <a:ext cx="9144000" cy="2150704"/>
          </a:xfrm>
        </p:spPr>
        <p:txBody>
          <a:bodyPr>
            <a:noAutofit/>
          </a:bodyPr>
          <a:lstStyle/>
          <a:p>
            <a:pPr algn="l"/>
            <a:r>
              <a:rPr lang="en-US" sz="7200" b="1" spc="-150" dirty="0"/>
              <a:t>Project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E9A245-3969-864B-8A11-637B85AE4CAF}"/>
              </a:ext>
            </a:extLst>
          </p:cNvPr>
          <p:cNvSpPr txBox="1"/>
          <p:nvPr/>
        </p:nvSpPr>
        <p:spPr>
          <a:xfrm>
            <a:off x="1320574" y="414669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Members</a:t>
            </a:r>
          </a:p>
        </p:txBody>
      </p:sp>
    </p:spTree>
    <p:extLst>
      <p:ext uri="{BB962C8B-B14F-4D97-AF65-F5344CB8AC3E}">
        <p14:creationId xmlns:p14="http://schemas.microsoft.com/office/powerpoint/2010/main" val="93360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Interprofessional Team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28056" y="2601685"/>
            <a:ext cx="10363201" cy="29391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spc="-25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your team members and explain their role on the team and their professional backgrounds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spc="-25" dirty="0">
                <a:solidFill>
                  <a:srgbClr val="01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Mention at least one core interprofessional collaboration competency adopted by your team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27A2-42F7-B241-9D3F-04D48321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8C9E-8B07-6C4E-AAB4-2BD6C6EA7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problem you are trying to address</a:t>
            </a:r>
          </a:p>
          <a:p>
            <a:r>
              <a:rPr lang="en-US" dirty="0"/>
              <a:t>Who feels the pain point?</a:t>
            </a:r>
          </a:p>
          <a:p>
            <a:r>
              <a:rPr lang="en-US" dirty="0"/>
              <a:t>How big is the problem?</a:t>
            </a:r>
          </a:p>
        </p:txBody>
      </p:sp>
    </p:spTree>
    <p:extLst>
      <p:ext uri="{BB962C8B-B14F-4D97-AF65-F5344CB8AC3E}">
        <p14:creationId xmlns:p14="http://schemas.microsoft.com/office/powerpoint/2010/main" val="146063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7910-DAFE-3844-A26A-29E414EE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6C6E4-49F1-9247-A419-A6A2EACDC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your proposed solution</a:t>
            </a:r>
          </a:p>
          <a:p>
            <a:r>
              <a:rPr lang="en-US" dirty="0"/>
              <a:t>Explain the current state of your solution</a:t>
            </a:r>
          </a:p>
          <a:p>
            <a:pPr marL="0" indent="0">
              <a:buNone/>
            </a:pPr>
            <a:r>
              <a:rPr lang="en-US" dirty="0"/>
              <a:t>  (conceptual, prototype, ready for market)</a:t>
            </a:r>
          </a:p>
        </p:txBody>
      </p:sp>
    </p:spTree>
    <p:extLst>
      <p:ext uri="{BB962C8B-B14F-4D97-AF65-F5344CB8AC3E}">
        <p14:creationId xmlns:p14="http://schemas.microsoft.com/office/powerpoint/2010/main" val="227914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0E7F-AB07-AC47-959F-0E56282D3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Ask and Proposed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3A09E-7376-684F-A255-BBA4A3753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need to be successful</a:t>
            </a:r>
          </a:p>
          <a:p>
            <a:r>
              <a:rPr lang="en-US" dirty="0"/>
              <a:t>How will you measure successful utilization of this funding?</a:t>
            </a:r>
          </a:p>
        </p:txBody>
      </p:sp>
    </p:spTree>
    <p:extLst>
      <p:ext uri="{BB962C8B-B14F-4D97-AF65-F5344CB8AC3E}">
        <p14:creationId xmlns:p14="http://schemas.microsoft.com/office/powerpoint/2010/main" val="270141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0DEF-5AA1-AB40-8568-B7D382460D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6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100</Words>
  <Application>Microsoft Office PowerPoint</Application>
  <PresentationFormat>Widescreen</PresentationFormat>
  <Paragraphs>17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Project Name</vt:lpstr>
      <vt:lpstr>Interprofessional Team</vt:lpstr>
      <vt:lpstr>Pain Point</vt:lpstr>
      <vt:lpstr>Solution</vt:lpstr>
      <vt:lpstr>The Ask and Proposed Milestones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Forsberg, Jen</cp:lastModifiedBy>
  <cp:revision>47</cp:revision>
  <dcterms:created xsi:type="dcterms:W3CDTF">2017-08-04T18:22:01Z</dcterms:created>
  <dcterms:modified xsi:type="dcterms:W3CDTF">2019-02-08T20:40:29Z</dcterms:modified>
</cp:coreProperties>
</file>